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2"/>
  </p:handoutMasterIdLst>
  <p:sldIdLst>
    <p:sldId id="295" r:id="rId2"/>
    <p:sldId id="279" r:id="rId3"/>
    <p:sldId id="259" r:id="rId4"/>
    <p:sldId id="276" r:id="rId5"/>
    <p:sldId id="277" r:id="rId6"/>
    <p:sldId id="278" r:id="rId7"/>
    <p:sldId id="280" r:id="rId8"/>
    <p:sldId id="283" r:id="rId9"/>
    <p:sldId id="287" r:id="rId10"/>
    <p:sldId id="282" r:id="rId11"/>
    <p:sldId id="281" r:id="rId12"/>
    <p:sldId id="284" r:id="rId13"/>
    <p:sldId id="286" r:id="rId14"/>
    <p:sldId id="285" r:id="rId15"/>
    <p:sldId id="292" r:id="rId16"/>
    <p:sldId id="289" r:id="rId17"/>
    <p:sldId id="293" r:id="rId18"/>
    <p:sldId id="296" r:id="rId19"/>
    <p:sldId id="290" r:id="rId20"/>
    <p:sldId id="288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17" userDrawn="1">
          <p15:clr>
            <a:srgbClr val="A4A3A4"/>
          </p15:clr>
        </p15:guide>
        <p15:guide id="2" orient="horz" pos="2183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pos="7151" userDrawn="1">
          <p15:clr>
            <a:srgbClr val="A4A3A4"/>
          </p15:clr>
        </p15:guide>
        <p15:guide id="5" orient="horz" pos="3294" userDrawn="1">
          <p15:clr>
            <a:srgbClr val="A4A3A4"/>
          </p15:clr>
        </p15:guide>
        <p15:guide id="6" orient="horz" pos="1525" userDrawn="1">
          <p15:clr>
            <a:srgbClr val="A4A3A4"/>
          </p15:clr>
        </p15:guide>
        <p15:guide id="7" orient="horz" pos="91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F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8AF77B-B3A5-4156-A36E-EA8418527CBE}" v="3" dt="2022-03-14T06:04:12.8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21" autoAdjust="0"/>
    <p:restoredTop sz="94660"/>
  </p:normalViewPr>
  <p:slideViewPr>
    <p:cSldViewPr snapToGrid="0">
      <p:cViewPr varScale="1">
        <p:scale>
          <a:sx n="85" d="100"/>
          <a:sy n="85" d="100"/>
        </p:scale>
        <p:origin x="312" y="67"/>
      </p:cViewPr>
      <p:guideLst>
        <p:guide pos="3817"/>
        <p:guide orient="horz" pos="2183"/>
        <p:guide pos="551"/>
        <p:guide pos="7151"/>
        <p:guide orient="horz" pos="3294"/>
        <p:guide orient="horz" pos="1525"/>
        <p:guide orient="horz" pos="91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6" d="100"/>
          <a:sy n="116" d="100"/>
        </p:scale>
        <p:origin x="411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B5B5B5"/>
            </a:solidFill>
            <a:ln>
              <a:noFill/>
            </a:ln>
            <a:effectLst/>
          </c:spPr>
          <c:invertIfNegative val="0"/>
          <c:dPt>
            <c:idx val="7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B38-4CF8-B204-EB1896864B6B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B38-4CF8-B204-EB1896864B6B}"/>
              </c:ext>
            </c:extLst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B38-4CF8-B204-EB1896864B6B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B38-4CF8-B204-EB1896864B6B}"/>
                </c:ext>
              </c:extLst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B38-4CF8-B204-EB1896864B6B}"/>
                </c:ext>
              </c:extLst>
            </c:dLbl>
            <c:dLbl>
              <c:idx val="3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B38-4CF8-B204-EB1896864B6B}"/>
                </c:ext>
              </c:extLst>
            </c:dLbl>
            <c:dLbl>
              <c:idx val="4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B38-4CF8-B204-EB1896864B6B}"/>
                </c:ext>
              </c:extLst>
            </c:dLbl>
            <c:dLbl>
              <c:idx val="5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B38-4CF8-B204-EB1896864B6B}"/>
                </c:ext>
              </c:extLst>
            </c:dLbl>
            <c:dLbl>
              <c:idx val="6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3B38-4CF8-B204-EB1896864B6B}"/>
                </c:ext>
              </c:extLst>
            </c:dLbl>
            <c:dLbl>
              <c:idx val="7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B38-4CF8-B204-EB1896864B6B}"/>
                </c:ext>
              </c:extLst>
            </c:dLbl>
            <c:dLbl>
              <c:idx val="8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3B38-4CF8-B204-EB1896864B6B}"/>
                </c:ext>
              </c:extLst>
            </c:dLbl>
            <c:dLbl>
              <c:idx val="9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3B38-4CF8-B204-EB1896864B6B}"/>
                </c:ext>
              </c:extLst>
            </c:dLbl>
            <c:dLbl>
              <c:idx val="1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3B38-4CF8-B204-EB1896864B6B}"/>
                </c:ext>
              </c:extLst>
            </c:dLbl>
            <c:dLbl>
              <c:idx val="1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B38-4CF8-B204-EB1896864B6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Sheet1!$A$2:$A$13</c:f>
              <c:strCache>
                <c:ptCount val="12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类别5</c:v>
                </c:pt>
                <c:pt idx="5">
                  <c:v>类别6</c:v>
                </c:pt>
                <c:pt idx="6">
                  <c:v>类别7</c:v>
                </c:pt>
                <c:pt idx="7">
                  <c:v>类别8</c:v>
                </c:pt>
                <c:pt idx="8">
                  <c:v>类别9</c:v>
                </c:pt>
                <c:pt idx="9">
                  <c:v>类别10</c:v>
                </c:pt>
                <c:pt idx="10">
                  <c:v>类别11</c:v>
                </c:pt>
                <c:pt idx="11">
                  <c:v>类别12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</c:v>
                </c:pt>
                <c:pt idx="1">
                  <c:v>3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7</c:v>
                </c:pt>
                <c:pt idx="6">
                  <c:v>2</c:v>
                </c:pt>
                <c:pt idx="7">
                  <c:v>8</c:v>
                </c:pt>
                <c:pt idx="8">
                  <c:v>9</c:v>
                </c:pt>
                <c:pt idx="9">
                  <c:v>6</c:v>
                </c:pt>
                <c:pt idx="10">
                  <c:v>1</c:v>
                </c:pt>
                <c:pt idx="1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3B38-4CF8-B204-EB1896864B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0"/>
        <c:overlap val="-27"/>
        <c:axId val="1055693887"/>
        <c:axId val="808532063"/>
      </c:barChart>
      <c:catAx>
        <c:axId val="1055693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08532063"/>
        <c:crosses val="autoZero"/>
        <c:auto val="1"/>
        <c:lblAlgn val="ctr"/>
        <c:lblOffset val="100"/>
        <c:noMultiLvlLbl val="0"/>
      </c:catAx>
      <c:valAx>
        <c:axId val="808532063"/>
        <c:scaling>
          <c:orientation val="minMax"/>
          <c:max val="10"/>
        </c:scaling>
        <c:delete val="1"/>
        <c:axPos val="l"/>
        <c:numFmt formatCode="General" sourceLinked="1"/>
        <c:majorTickMark val="none"/>
        <c:minorTickMark val="none"/>
        <c:tickLblPos val="nextTo"/>
        <c:crossAx val="10556938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7C4683C6-92AC-40A7-BFC3-BCC91C58A45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9062F86-4D5A-464A-ADE7-6E08AB2801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F148A-E1C7-4460-A820-F7A40F0C47C2}" type="datetimeFigureOut">
              <a:rPr lang="zh-CN" altLang="en-US" smtClean="0"/>
              <a:t>2022/9/28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8F775FB-F339-4C37-B038-293ED44084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EBE4485-5C93-4254-84EA-1C69FF0540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4949A9-3C25-444C-A782-85CAEE5D6C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156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容页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C91CA9A-1CBD-41CD-A6B8-024E8D0E5EBE}"/>
              </a:ext>
            </a:extLst>
          </p:cNvPr>
          <p:cNvSpPr/>
          <p:nvPr userDrawn="1"/>
        </p:nvSpPr>
        <p:spPr>
          <a:xfrm>
            <a:off x="0" y="0"/>
            <a:ext cx="12192000" cy="633414"/>
          </a:xfrm>
          <a:prstGeom prst="rect">
            <a:avLst/>
          </a:prstGeom>
          <a:solidFill>
            <a:srgbClr val="003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 userDrawn="1"/>
        </p:nvSpPr>
        <p:spPr>
          <a:xfrm>
            <a:off x="3616077" y="171500"/>
            <a:ext cx="1144058" cy="30777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D1F0DF94-4DC9-4043-AE10-C81011D93FB5}"/>
              </a:ext>
            </a:extLst>
          </p:cNvPr>
          <p:cNvSpPr/>
          <p:nvPr userDrawn="1"/>
        </p:nvSpPr>
        <p:spPr>
          <a:xfrm>
            <a:off x="1409487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71493FA-7924-4DF7-8908-7026D4D7ED20}"/>
              </a:ext>
            </a:extLst>
          </p:cNvPr>
          <p:cNvSpPr/>
          <p:nvPr userDrawn="1"/>
        </p:nvSpPr>
        <p:spPr>
          <a:xfrm>
            <a:off x="4203885" y="584203"/>
            <a:ext cx="96834" cy="9683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E7160BE0-18D8-442A-9A82-A373210862AF}"/>
              </a:ext>
            </a:extLst>
          </p:cNvPr>
          <p:cNvSpPr/>
          <p:nvPr userDrawn="1"/>
        </p:nvSpPr>
        <p:spPr>
          <a:xfrm>
            <a:off x="2806686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CFBB730-3EAD-4387-94D5-C88517378134}"/>
              </a:ext>
            </a:extLst>
          </p:cNvPr>
          <p:cNvSpPr/>
          <p:nvPr userDrawn="1"/>
        </p:nvSpPr>
        <p:spPr>
          <a:xfrm>
            <a:off x="5601082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2013229" y="6638111"/>
            <a:ext cx="10178554" cy="226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-240" y="6638111"/>
            <a:ext cx="2013446" cy="227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2C91CA9A-1CBD-41CD-A6B8-024E8D0E5EBE}"/>
              </a:ext>
            </a:extLst>
          </p:cNvPr>
          <p:cNvSpPr/>
          <p:nvPr userDrawn="1"/>
        </p:nvSpPr>
        <p:spPr>
          <a:xfrm>
            <a:off x="0" y="0"/>
            <a:ext cx="12192000" cy="633414"/>
          </a:xfrm>
          <a:prstGeom prst="rect">
            <a:avLst/>
          </a:prstGeom>
          <a:solidFill>
            <a:srgbClr val="003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 userDrawn="1"/>
        </p:nvSpPr>
        <p:spPr>
          <a:xfrm>
            <a:off x="5078710" y="173473"/>
            <a:ext cx="1144058" cy="30777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1F0DF94-4DC9-4043-AE10-C81011D93FB5}"/>
              </a:ext>
            </a:extLst>
          </p:cNvPr>
          <p:cNvSpPr/>
          <p:nvPr userDrawn="1"/>
        </p:nvSpPr>
        <p:spPr>
          <a:xfrm>
            <a:off x="1409487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B71493FA-7924-4DF7-8908-7026D4D7ED20}"/>
              </a:ext>
            </a:extLst>
          </p:cNvPr>
          <p:cNvSpPr/>
          <p:nvPr userDrawn="1"/>
        </p:nvSpPr>
        <p:spPr>
          <a:xfrm>
            <a:off x="4203885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7160BE0-18D8-442A-9A82-A373210862AF}"/>
              </a:ext>
            </a:extLst>
          </p:cNvPr>
          <p:cNvSpPr/>
          <p:nvPr userDrawn="1"/>
        </p:nvSpPr>
        <p:spPr>
          <a:xfrm>
            <a:off x="2806686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CFBB730-3EAD-4387-94D5-C88517378134}"/>
              </a:ext>
            </a:extLst>
          </p:cNvPr>
          <p:cNvSpPr/>
          <p:nvPr userDrawn="1"/>
        </p:nvSpPr>
        <p:spPr>
          <a:xfrm>
            <a:off x="5601082" y="584203"/>
            <a:ext cx="96834" cy="9683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2013229" y="6638111"/>
            <a:ext cx="10178554" cy="226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20" name="矩形 19"/>
          <p:cNvSpPr/>
          <p:nvPr userDrawn="1"/>
        </p:nvSpPr>
        <p:spPr>
          <a:xfrm>
            <a:off x="-240" y="6638111"/>
            <a:ext cx="2013446" cy="227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6240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形状&#10;&#10;描述已自动生成">
            <a:extLst>
              <a:ext uri="{FF2B5EF4-FFF2-40B4-BE49-F238E27FC236}">
                <a16:creationId xmlns:a16="http://schemas.microsoft.com/office/drawing/2014/main" id="{2B6B1E38-92E7-264B-8E89-41E6E84A3B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占位符 2">
            <a:extLst>
              <a:ext uri="{FF2B5EF4-FFF2-40B4-BE49-F238E27FC236}">
                <a16:creationId xmlns:a16="http://schemas.microsoft.com/office/drawing/2014/main" id="{8FD8A64B-6AD0-3A41-814C-1B63096892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9" name="文本占位符 2">
            <a:extLst>
              <a:ext uri="{FF2B5EF4-FFF2-40B4-BE49-F238E27FC236}">
                <a16:creationId xmlns:a16="http://schemas.microsoft.com/office/drawing/2014/main" id="{54EE1A10-8007-A34C-90EC-12BF9C0AED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FCC17F7B-0108-144F-8488-1E2862B906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12" y="182445"/>
            <a:ext cx="2259871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</a:lstStyle>
          <a:p>
            <a:pPr lvl="0"/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30BB9E0B-0189-FE49-A78C-FE753F2AA79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0603" y="759873"/>
            <a:ext cx="1657138" cy="440267"/>
          </a:xfrm>
          <a:prstGeom prst="rect">
            <a:avLst/>
          </a:prstGeo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6" name="文本占位符 2">
            <a:extLst>
              <a:ext uri="{FF2B5EF4-FFF2-40B4-BE49-F238E27FC236}">
                <a16:creationId xmlns:a16="http://schemas.microsoft.com/office/drawing/2014/main" id="{0794DEC1-0DDB-5444-9DA7-6EDC75F3C8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603" y="1490309"/>
            <a:ext cx="1657138" cy="46078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1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</a:lstStyle>
          <a:p>
            <a:pPr lvl="0"/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8" name="文本占位符 2">
            <a:extLst>
              <a:ext uri="{FF2B5EF4-FFF2-40B4-BE49-F238E27FC236}">
                <a16:creationId xmlns:a16="http://schemas.microsoft.com/office/drawing/2014/main" id="{2E329B3E-8E5D-6C4F-8355-071113D737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999" y="182445"/>
            <a:ext cx="1494754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4" name="文本占位符 2">
            <a:extLst>
              <a:ext uri="{FF2B5EF4-FFF2-40B4-BE49-F238E27FC236}">
                <a16:creationId xmlns:a16="http://schemas.microsoft.com/office/drawing/2014/main" id="{EE8BE598-6F23-D84B-ABD3-65A6F031CF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78000" y="759876"/>
            <a:ext cx="1494754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5177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0766C31-C29B-4805-A2F5-4434530BDDBF}"/>
              </a:ext>
            </a:extLst>
          </p:cNvPr>
          <p:cNvSpPr/>
          <p:nvPr userDrawn="1"/>
        </p:nvSpPr>
        <p:spPr>
          <a:xfrm>
            <a:off x="0" y="-38512"/>
            <a:ext cx="12192000" cy="6896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D2AB8FB-F4DA-470D-AB4C-F15280010D56}"/>
              </a:ext>
            </a:extLst>
          </p:cNvPr>
          <p:cNvSpPr>
            <a:spLocks/>
          </p:cNvSpPr>
          <p:nvPr userDrawn="1"/>
        </p:nvSpPr>
        <p:spPr bwMode="auto">
          <a:xfrm>
            <a:off x="354" y="4999055"/>
            <a:ext cx="12191646" cy="1858946"/>
          </a:xfrm>
          <a:custGeom>
            <a:avLst/>
            <a:gdLst>
              <a:gd name="T0" fmla="*/ 1115 w 5702"/>
              <a:gd name="T1" fmla="*/ 0 h 1219"/>
              <a:gd name="T2" fmla="*/ 1277 w 5702"/>
              <a:gd name="T3" fmla="*/ 0 h 1219"/>
              <a:gd name="T4" fmla="*/ 1428 w 5702"/>
              <a:gd name="T5" fmla="*/ 2 h 1219"/>
              <a:gd name="T6" fmla="*/ 1569 w 5702"/>
              <a:gd name="T7" fmla="*/ 2 h 1219"/>
              <a:gd name="T8" fmla="*/ 1698 w 5702"/>
              <a:gd name="T9" fmla="*/ 4 h 1219"/>
              <a:gd name="T10" fmla="*/ 1816 w 5702"/>
              <a:gd name="T11" fmla="*/ 6 h 1219"/>
              <a:gd name="T12" fmla="*/ 1922 w 5702"/>
              <a:gd name="T13" fmla="*/ 7 h 1219"/>
              <a:gd name="T14" fmla="*/ 2018 w 5702"/>
              <a:gd name="T15" fmla="*/ 11 h 1219"/>
              <a:gd name="T16" fmla="*/ 2102 w 5702"/>
              <a:gd name="T17" fmla="*/ 14 h 1219"/>
              <a:gd name="T18" fmla="*/ 2201 w 5702"/>
              <a:gd name="T19" fmla="*/ 20 h 1219"/>
              <a:gd name="T20" fmla="*/ 2293 w 5702"/>
              <a:gd name="T21" fmla="*/ 32 h 1219"/>
              <a:gd name="T22" fmla="*/ 2375 w 5702"/>
              <a:gd name="T23" fmla="*/ 46 h 1219"/>
              <a:gd name="T24" fmla="*/ 2452 w 5702"/>
              <a:gd name="T25" fmla="*/ 63 h 1219"/>
              <a:gd name="T26" fmla="*/ 2518 w 5702"/>
              <a:gd name="T27" fmla="*/ 84 h 1219"/>
              <a:gd name="T28" fmla="*/ 2579 w 5702"/>
              <a:gd name="T29" fmla="*/ 107 h 1219"/>
              <a:gd name="T30" fmla="*/ 2633 w 5702"/>
              <a:gd name="T31" fmla="*/ 131 h 1219"/>
              <a:gd name="T32" fmla="*/ 2680 w 5702"/>
              <a:gd name="T33" fmla="*/ 157 h 1219"/>
              <a:gd name="T34" fmla="*/ 2722 w 5702"/>
              <a:gd name="T35" fmla="*/ 185 h 1219"/>
              <a:gd name="T36" fmla="*/ 2756 w 5702"/>
              <a:gd name="T37" fmla="*/ 213 h 1219"/>
              <a:gd name="T38" fmla="*/ 2788 w 5702"/>
              <a:gd name="T39" fmla="*/ 241 h 1219"/>
              <a:gd name="T40" fmla="*/ 2812 w 5702"/>
              <a:gd name="T41" fmla="*/ 269 h 1219"/>
              <a:gd name="T42" fmla="*/ 2835 w 5702"/>
              <a:gd name="T43" fmla="*/ 295 h 1219"/>
              <a:gd name="T44" fmla="*/ 2852 w 5702"/>
              <a:gd name="T45" fmla="*/ 319 h 1219"/>
              <a:gd name="T46" fmla="*/ 2868 w 5702"/>
              <a:gd name="T47" fmla="*/ 295 h 1219"/>
              <a:gd name="T48" fmla="*/ 2891 w 5702"/>
              <a:gd name="T49" fmla="*/ 269 h 1219"/>
              <a:gd name="T50" fmla="*/ 2915 w 5702"/>
              <a:gd name="T51" fmla="*/ 241 h 1219"/>
              <a:gd name="T52" fmla="*/ 2946 w 5702"/>
              <a:gd name="T53" fmla="*/ 213 h 1219"/>
              <a:gd name="T54" fmla="*/ 2981 w 5702"/>
              <a:gd name="T55" fmla="*/ 185 h 1219"/>
              <a:gd name="T56" fmla="*/ 3023 w 5702"/>
              <a:gd name="T57" fmla="*/ 157 h 1219"/>
              <a:gd name="T58" fmla="*/ 3070 w 5702"/>
              <a:gd name="T59" fmla="*/ 131 h 1219"/>
              <a:gd name="T60" fmla="*/ 3124 w 5702"/>
              <a:gd name="T61" fmla="*/ 107 h 1219"/>
              <a:gd name="T62" fmla="*/ 3185 w 5702"/>
              <a:gd name="T63" fmla="*/ 84 h 1219"/>
              <a:gd name="T64" fmla="*/ 3253 w 5702"/>
              <a:gd name="T65" fmla="*/ 63 h 1219"/>
              <a:gd name="T66" fmla="*/ 3328 w 5702"/>
              <a:gd name="T67" fmla="*/ 46 h 1219"/>
              <a:gd name="T68" fmla="*/ 3409 w 5702"/>
              <a:gd name="T69" fmla="*/ 32 h 1219"/>
              <a:gd name="T70" fmla="*/ 3502 w 5702"/>
              <a:gd name="T71" fmla="*/ 20 h 1219"/>
              <a:gd name="T72" fmla="*/ 3601 w 5702"/>
              <a:gd name="T73" fmla="*/ 14 h 1219"/>
              <a:gd name="T74" fmla="*/ 3684 w 5702"/>
              <a:gd name="T75" fmla="*/ 11 h 1219"/>
              <a:gd name="T76" fmla="*/ 3780 w 5702"/>
              <a:gd name="T77" fmla="*/ 7 h 1219"/>
              <a:gd name="T78" fmla="*/ 3886 w 5702"/>
              <a:gd name="T79" fmla="*/ 6 h 1219"/>
              <a:gd name="T80" fmla="*/ 4005 w 5702"/>
              <a:gd name="T81" fmla="*/ 4 h 1219"/>
              <a:gd name="T82" fmla="*/ 4134 w 5702"/>
              <a:gd name="T83" fmla="*/ 2 h 1219"/>
              <a:gd name="T84" fmla="*/ 4275 w 5702"/>
              <a:gd name="T85" fmla="*/ 2 h 1219"/>
              <a:gd name="T86" fmla="*/ 4426 w 5702"/>
              <a:gd name="T87" fmla="*/ 0 h 1219"/>
              <a:gd name="T88" fmla="*/ 4588 w 5702"/>
              <a:gd name="T89" fmla="*/ 0 h 1219"/>
              <a:gd name="T90" fmla="*/ 4799 w 5702"/>
              <a:gd name="T91" fmla="*/ 0 h 1219"/>
              <a:gd name="T92" fmla="*/ 4999 w 5702"/>
              <a:gd name="T93" fmla="*/ 2 h 1219"/>
              <a:gd name="T94" fmla="*/ 5189 w 5702"/>
              <a:gd name="T95" fmla="*/ 4 h 1219"/>
              <a:gd name="T96" fmla="*/ 5368 w 5702"/>
              <a:gd name="T97" fmla="*/ 6 h 1219"/>
              <a:gd name="T98" fmla="*/ 5541 w 5702"/>
              <a:gd name="T99" fmla="*/ 7 h 1219"/>
              <a:gd name="T100" fmla="*/ 5702 w 5702"/>
              <a:gd name="T101" fmla="*/ 9 h 1219"/>
              <a:gd name="T102" fmla="*/ 5702 w 5702"/>
              <a:gd name="T103" fmla="*/ 1219 h 1219"/>
              <a:gd name="T104" fmla="*/ 0 w 5702"/>
              <a:gd name="T105" fmla="*/ 1219 h 1219"/>
              <a:gd name="T106" fmla="*/ 0 w 5702"/>
              <a:gd name="T107" fmla="*/ 9 h 1219"/>
              <a:gd name="T108" fmla="*/ 164 w 5702"/>
              <a:gd name="T109" fmla="*/ 7 h 1219"/>
              <a:gd name="T110" fmla="*/ 335 w 5702"/>
              <a:gd name="T111" fmla="*/ 6 h 1219"/>
              <a:gd name="T112" fmla="*/ 514 w 5702"/>
              <a:gd name="T113" fmla="*/ 4 h 1219"/>
              <a:gd name="T114" fmla="*/ 704 w 5702"/>
              <a:gd name="T115" fmla="*/ 2 h 1219"/>
              <a:gd name="T116" fmla="*/ 904 w 5702"/>
              <a:gd name="T117" fmla="*/ 0 h 1219"/>
              <a:gd name="T118" fmla="*/ 1115 w 5702"/>
              <a:gd name="T119" fmla="*/ 0 h 1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702" h="1219">
                <a:moveTo>
                  <a:pt x="1115" y="0"/>
                </a:moveTo>
                <a:lnTo>
                  <a:pt x="1277" y="0"/>
                </a:lnTo>
                <a:lnTo>
                  <a:pt x="1428" y="2"/>
                </a:lnTo>
                <a:lnTo>
                  <a:pt x="1569" y="2"/>
                </a:lnTo>
                <a:lnTo>
                  <a:pt x="1698" y="4"/>
                </a:lnTo>
                <a:lnTo>
                  <a:pt x="1816" y="6"/>
                </a:lnTo>
                <a:lnTo>
                  <a:pt x="1922" y="7"/>
                </a:lnTo>
                <a:lnTo>
                  <a:pt x="2018" y="11"/>
                </a:lnTo>
                <a:lnTo>
                  <a:pt x="2102" y="14"/>
                </a:lnTo>
                <a:lnTo>
                  <a:pt x="2201" y="20"/>
                </a:lnTo>
                <a:lnTo>
                  <a:pt x="2293" y="32"/>
                </a:lnTo>
                <a:lnTo>
                  <a:pt x="2375" y="46"/>
                </a:lnTo>
                <a:lnTo>
                  <a:pt x="2452" y="63"/>
                </a:lnTo>
                <a:lnTo>
                  <a:pt x="2518" y="84"/>
                </a:lnTo>
                <a:lnTo>
                  <a:pt x="2579" y="107"/>
                </a:lnTo>
                <a:lnTo>
                  <a:pt x="2633" y="131"/>
                </a:lnTo>
                <a:lnTo>
                  <a:pt x="2680" y="157"/>
                </a:lnTo>
                <a:lnTo>
                  <a:pt x="2722" y="185"/>
                </a:lnTo>
                <a:lnTo>
                  <a:pt x="2756" y="213"/>
                </a:lnTo>
                <a:lnTo>
                  <a:pt x="2788" y="241"/>
                </a:lnTo>
                <a:lnTo>
                  <a:pt x="2812" y="269"/>
                </a:lnTo>
                <a:lnTo>
                  <a:pt x="2835" y="295"/>
                </a:lnTo>
                <a:lnTo>
                  <a:pt x="2852" y="319"/>
                </a:lnTo>
                <a:lnTo>
                  <a:pt x="2868" y="295"/>
                </a:lnTo>
                <a:lnTo>
                  <a:pt x="2891" y="269"/>
                </a:lnTo>
                <a:lnTo>
                  <a:pt x="2915" y="241"/>
                </a:lnTo>
                <a:lnTo>
                  <a:pt x="2946" y="213"/>
                </a:lnTo>
                <a:lnTo>
                  <a:pt x="2981" y="185"/>
                </a:lnTo>
                <a:lnTo>
                  <a:pt x="3023" y="157"/>
                </a:lnTo>
                <a:lnTo>
                  <a:pt x="3070" y="131"/>
                </a:lnTo>
                <a:lnTo>
                  <a:pt x="3124" y="107"/>
                </a:lnTo>
                <a:lnTo>
                  <a:pt x="3185" y="84"/>
                </a:lnTo>
                <a:lnTo>
                  <a:pt x="3253" y="63"/>
                </a:lnTo>
                <a:lnTo>
                  <a:pt x="3328" y="46"/>
                </a:lnTo>
                <a:lnTo>
                  <a:pt x="3409" y="32"/>
                </a:lnTo>
                <a:lnTo>
                  <a:pt x="3502" y="20"/>
                </a:lnTo>
                <a:lnTo>
                  <a:pt x="3601" y="14"/>
                </a:lnTo>
                <a:lnTo>
                  <a:pt x="3684" y="11"/>
                </a:lnTo>
                <a:lnTo>
                  <a:pt x="3780" y="7"/>
                </a:lnTo>
                <a:lnTo>
                  <a:pt x="3886" y="6"/>
                </a:lnTo>
                <a:lnTo>
                  <a:pt x="4005" y="4"/>
                </a:lnTo>
                <a:lnTo>
                  <a:pt x="4134" y="2"/>
                </a:lnTo>
                <a:lnTo>
                  <a:pt x="4275" y="2"/>
                </a:lnTo>
                <a:lnTo>
                  <a:pt x="4426" y="0"/>
                </a:lnTo>
                <a:lnTo>
                  <a:pt x="4588" y="0"/>
                </a:lnTo>
                <a:lnTo>
                  <a:pt x="4799" y="0"/>
                </a:lnTo>
                <a:lnTo>
                  <a:pt x="4999" y="2"/>
                </a:lnTo>
                <a:lnTo>
                  <a:pt x="5189" y="4"/>
                </a:lnTo>
                <a:lnTo>
                  <a:pt x="5368" y="6"/>
                </a:lnTo>
                <a:lnTo>
                  <a:pt x="5541" y="7"/>
                </a:lnTo>
                <a:lnTo>
                  <a:pt x="5702" y="9"/>
                </a:lnTo>
                <a:lnTo>
                  <a:pt x="5702" y="1219"/>
                </a:lnTo>
                <a:lnTo>
                  <a:pt x="0" y="1219"/>
                </a:lnTo>
                <a:lnTo>
                  <a:pt x="0" y="9"/>
                </a:lnTo>
                <a:lnTo>
                  <a:pt x="164" y="7"/>
                </a:lnTo>
                <a:lnTo>
                  <a:pt x="335" y="6"/>
                </a:lnTo>
                <a:lnTo>
                  <a:pt x="514" y="4"/>
                </a:lnTo>
                <a:lnTo>
                  <a:pt x="704" y="2"/>
                </a:lnTo>
                <a:lnTo>
                  <a:pt x="904" y="0"/>
                </a:lnTo>
                <a:lnTo>
                  <a:pt x="111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C6DE73F1-59A9-487B-8CC8-B67CC5A7C877}"/>
              </a:ext>
            </a:extLst>
          </p:cNvPr>
          <p:cNvSpPr>
            <a:spLocks/>
          </p:cNvSpPr>
          <p:nvPr userDrawn="1"/>
        </p:nvSpPr>
        <p:spPr bwMode="auto">
          <a:xfrm>
            <a:off x="0" y="4725665"/>
            <a:ext cx="12191646" cy="562283"/>
          </a:xfrm>
          <a:custGeom>
            <a:avLst/>
            <a:gdLst>
              <a:gd name="T0" fmla="*/ 1184 w 5702"/>
              <a:gd name="T1" fmla="*/ 0 h 394"/>
              <a:gd name="T2" fmla="*/ 1492 w 5702"/>
              <a:gd name="T3" fmla="*/ 2 h 394"/>
              <a:gd name="T4" fmla="*/ 1754 w 5702"/>
              <a:gd name="T5" fmla="*/ 5 h 394"/>
              <a:gd name="T6" fmla="*/ 1968 w 5702"/>
              <a:gd name="T7" fmla="*/ 11 h 394"/>
              <a:gd name="T8" fmla="*/ 2156 w 5702"/>
              <a:gd name="T9" fmla="*/ 19 h 394"/>
              <a:gd name="T10" fmla="*/ 2333 w 5702"/>
              <a:gd name="T11" fmla="*/ 42 h 394"/>
              <a:gd name="T12" fmla="*/ 2480 w 5702"/>
              <a:gd name="T13" fmla="*/ 78 h 394"/>
              <a:gd name="T14" fmla="*/ 2598 w 5702"/>
              <a:gd name="T15" fmla="*/ 122 h 394"/>
              <a:gd name="T16" fmla="*/ 2690 w 5702"/>
              <a:gd name="T17" fmla="*/ 172 h 394"/>
              <a:gd name="T18" fmla="*/ 2763 w 5702"/>
              <a:gd name="T19" fmla="*/ 225 h 394"/>
              <a:gd name="T20" fmla="*/ 2816 w 5702"/>
              <a:gd name="T21" fmla="*/ 277 h 394"/>
              <a:gd name="T22" fmla="*/ 2852 w 5702"/>
              <a:gd name="T23" fmla="*/ 326 h 394"/>
              <a:gd name="T24" fmla="*/ 2887 w 5702"/>
              <a:gd name="T25" fmla="*/ 277 h 394"/>
              <a:gd name="T26" fmla="*/ 2939 w 5702"/>
              <a:gd name="T27" fmla="*/ 225 h 394"/>
              <a:gd name="T28" fmla="*/ 3012 w 5702"/>
              <a:gd name="T29" fmla="*/ 172 h 394"/>
              <a:gd name="T30" fmla="*/ 3105 w 5702"/>
              <a:gd name="T31" fmla="*/ 122 h 394"/>
              <a:gd name="T32" fmla="*/ 3223 w 5702"/>
              <a:gd name="T33" fmla="*/ 78 h 394"/>
              <a:gd name="T34" fmla="*/ 3369 w 5702"/>
              <a:gd name="T35" fmla="*/ 42 h 394"/>
              <a:gd name="T36" fmla="*/ 3547 w 5702"/>
              <a:gd name="T37" fmla="*/ 19 h 394"/>
              <a:gd name="T38" fmla="*/ 3735 w 5702"/>
              <a:gd name="T39" fmla="*/ 11 h 394"/>
              <a:gd name="T40" fmla="*/ 3949 w 5702"/>
              <a:gd name="T41" fmla="*/ 5 h 394"/>
              <a:gd name="T42" fmla="*/ 4210 w 5702"/>
              <a:gd name="T43" fmla="*/ 2 h 394"/>
              <a:gd name="T44" fmla="*/ 4519 w 5702"/>
              <a:gd name="T45" fmla="*/ 0 h 394"/>
              <a:gd name="T46" fmla="*/ 4907 w 5702"/>
              <a:gd name="T47" fmla="*/ 0 h 394"/>
              <a:gd name="T48" fmla="*/ 5318 w 5702"/>
              <a:gd name="T49" fmla="*/ 2 h 394"/>
              <a:gd name="T50" fmla="*/ 5702 w 5702"/>
              <a:gd name="T51" fmla="*/ 5 h 394"/>
              <a:gd name="T52" fmla="*/ 5513 w 5702"/>
              <a:gd name="T53" fmla="*/ 72 h 394"/>
              <a:gd name="T54" fmla="*/ 5116 w 5702"/>
              <a:gd name="T55" fmla="*/ 70 h 394"/>
              <a:gd name="T56" fmla="*/ 4689 w 5702"/>
              <a:gd name="T57" fmla="*/ 68 h 394"/>
              <a:gd name="T58" fmla="*/ 4358 w 5702"/>
              <a:gd name="T59" fmla="*/ 70 h 394"/>
              <a:gd name="T60" fmla="*/ 4073 w 5702"/>
              <a:gd name="T61" fmla="*/ 72 h 394"/>
              <a:gd name="T62" fmla="*/ 3836 w 5702"/>
              <a:gd name="T63" fmla="*/ 75 h 394"/>
              <a:gd name="T64" fmla="*/ 3648 w 5702"/>
              <a:gd name="T65" fmla="*/ 80 h 394"/>
              <a:gd name="T66" fmla="*/ 3455 w 5702"/>
              <a:gd name="T67" fmla="*/ 98 h 394"/>
              <a:gd name="T68" fmla="*/ 3293 w 5702"/>
              <a:gd name="T69" fmla="*/ 127 h 394"/>
              <a:gd name="T70" fmla="*/ 3162 w 5702"/>
              <a:gd name="T71" fmla="*/ 167 h 394"/>
              <a:gd name="T72" fmla="*/ 3056 w 5702"/>
              <a:gd name="T73" fmla="*/ 214 h 394"/>
              <a:gd name="T74" fmla="*/ 2974 w 5702"/>
              <a:gd name="T75" fmla="*/ 266 h 394"/>
              <a:gd name="T76" fmla="*/ 2911 w 5702"/>
              <a:gd name="T77" fmla="*/ 320 h 394"/>
              <a:gd name="T78" fmla="*/ 2868 w 5702"/>
              <a:gd name="T79" fmla="*/ 371 h 394"/>
              <a:gd name="T80" fmla="*/ 2835 w 5702"/>
              <a:gd name="T81" fmla="*/ 371 h 394"/>
              <a:gd name="T82" fmla="*/ 2791 w 5702"/>
              <a:gd name="T83" fmla="*/ 320 h 394"/>
              <a:gd name="T84" fmla="*/ 2730 w 5702"/>
              <a:gd name="T85" fmla="*/ 266 h 394"/>
              <a:gd name="T86" fmla="*/ 2647 w 5702"/>
              <a:gd name="T87" fmla="*/ 214 h 394"/>
              <a:gd name="T88" fmla="*/ 2542 w 5702"/>
              <a:gd name="T89" fmla="*/ 167 h 394"/>
              <a:gd name="T90" fmla="*/ 2410 w 5702"/>
              <a:gd name="T91" fmla="*/ 127 h 394"/>
              <a:gd name="T92" fmla="*/ 2248 w 5702"/>
              <a:gd name="T93" fmla="*/ 98 h 394"/>
              <a:gd name="T94" fmla="*/ 2055 w 5702"/>
              <a:gd name="T95" fmla="*/ 80 h 394"/>
              <a:gd name="T96" fmla="*/ 1867 w 5702"/>
              <a:gd name="T97" fmla="*/ 75 h 394"/>
              <a:gd name="T98" fmla="*/ 1630 w 5702"/>
              <a:gd name="T99" fmla="*/ 72 h 394"/>
              <a:gd name="T100" fmla="*/ 1344 w 5702"/>
              <a:gd name="T101" fmla="*/ 70 h 394"/>
              <a:gd name="T102" fmla="*/ 1014 w 5702"/>
              <a:gd name="T103" fmla="*/ 68 h 394"/>
              <a:gd name="T104" fmla="*/ 587 w 5702"/>
              <a:gd name="T105" fmla="*/ 70 h 394"/>
              <a:gd name="T106" fmla="*/ 190 w 5702"/>
              <a:gd name="T107" fmla="*/ 72 h 394"/>
              <a:gd name="T108" fmla="*/ 0 w 5702"/>
              <a:gd name="T109" fmla="*/ 5 h 394"/>
              <a:gd name="T110" fmla="*/ 385 w 5702"/>
              <a:gd name="T111" fmla="*/ 2 h 394"/>
              <a:gd name="T112" fmla="*/ 796 w 5702"/>
              <a:gd name="T113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702" h="394">
                <a:moveTo>
                  <a:pt x="1014" y="0"/>
                </a:moveTo>
                <a:lnTo>
                  <a:pt x="1184" y="0"/>
                </a:lnTo>
                <a:lnTo>
                  <a:pt x="1344" y="0"/>
                </a:lnTo>
                <a:lnTo>
                  <a:pt x="1492" y="2"/>
                </a:lnTo>
                <a:lnTo>
                  <a:pt x="1630" y="4"/>
                </a:lnTo>
                <a:lnTo>
                  <a:pt x="1754" y="5"/>
                </a:lnTo>
                <a:lnTo>
                  <a:pt x="1867" y="7"/>
                </a:lnTo>
                <a:lnTo>
                  <a:pt x="1968" y="11"/>
                </a:lnTo>
                <a:lnTo>
                  <a:pt x="2055" y="12"/>
                </a:lnTo>
                <a:lnTo>
                  <a:pt x="2156" y="19"/>
                </a:lnTo>
                <a:lnTo>
                  <a:pt x="2248" y="30"/>
                </a:lnTo>
                <a:lnTo>
                  <a:pt x="2333" y="42"/>
                </a:lnTo>
                <a:lnTo>
                  <a:pt x="2410" y="59"/>
                </a:lnTo>
                <a:lnTo>
                  <a:pt x="2480" y="78"/>
                </a:lnTo>
                <a:lnTo>
                  <a:pt x="2542" y="99"/>
                </a:lnTo>
                <a:lnTo>
                  <a:pt x="2598" y="122"/>
                </a:lnTo>
                <a:lnTo>
                  <a:pt x="2647" y="146"/>
                </a:lnTo>
                <a:lnTo>
                  <a:pt x="2690" y="172"/>
                </a:lnTo>
                <a:lnTo>
                  <a:pt x="2730" y="199"/>
                </a:lnTo>
                <a:lnTo>
                  <a:pt x="2763" y="225"/>
                </a:lnTo>
                <a:lnTo>
                  <a:pt x="2791" y="253"/>
                </a:lnTo>
                <a:lnTo>
                  <a:pt x="2816" y="277"/>
                </a:lnTo>
                <a:lnTo>
                  <a:pt x="2835" y="303"/>
                </a:lnTo>
                <a:lnTo>
                  <a:pt x="2852" y="326"/>
                </a:lnTo>
                <a:lnTo>
                  <a:pt x="2868" y="303"/>
                </a:lnTo>
                <a:lnTo>
                  <a:pt x="2887" y="277"/>
                </a:lnTo>
                <a:lnTo>
                  <a:pt x="2911" y="253"/>
                </a:lnTo>
                <a:lnTo>
                  <a:pt x="2939" y="225"/>
                </a:lnTo>
                <a:lnTo>
                  <a:pt x="2974" y="199"/>
                </a:lnTo>
                <a:lnTo>
                  <a:pt x="3012" y="172"/>
                </a:lnTo>
                <a:lnTo>
                  <a:pt x="3056" y="146"/>
                </a:lnTo>
                <a:lnTo>
                  <a:pt x="3105" y="122"/>
                </a:lnTo>
                <a:lnTo>
                  <a:pt x="3162" y="99"/>
                </a:lnTo>
                <a:lnTo>
                  <a:pt x="3223" y="78"/>
                </a:lnTo>
                <a:lnTo>
                  <a:pt x="3293" y="59"/>
                </a:lnTo>
                <a:lnTo>
                  <a:pt x="3369" y="42"/>
                </a:lnTo>
                <a:lnTo>
                  <a:pt x="3455" y="30"/>
                </a:lnTo>
                <a:lnTo>
                  <a:pt x="3547" y="19"/>
                </a:lnTo>
                <a:lnTo>
                  <a:pt x="3648" y="12"/>
                </a:lnTo>
                <a:lnTo>
                  <a:pt x="3735" y="11"/>
                </a:lnTo>
                <a:lnTo>
                  <a:pt x="3836" y="7"/>
                </a:lnTo>
                <a:lnTo>
                  <a:pt x="3949" y="5"/>
                </a:lnTo>
                <a:lnTo>
                  <a:pt x="4073" y="4"/>
                </a:lnTo>
                <a:lnTo>
                  <a:pt x="4210" y="2"/>
                </a:lnTo>
                <a:lnTo>
                  <a:pt x="4358" y="0"/>
                </a:lnTo>
                <a:lnTo>
                  <a:pt x="4519" y="0"/>
                </a:lnTo>
                <a:lnTo>
                  <a:pt x="4689" y="0"/>
                </a:lnTo>
                <a:lnTo>
                  <a:pt x="4907" y="0"/>
                </a:lnTo>
                <a:lnTo>
                  <a:pt x="5116" y="2"/>
                </a:lnTo>
                <a:lnTo>
                  <a:pt x="5318" y="2"/>
                </a:lnTo>
                <a:lnTo>
                  <a:pt x="5513" y="4"/>
                </a:lnTo>
                <a:lnTo>
                  <a:pt x="5702" y="5"/>
                </a:lnTo>
                <a:lnTo>
                  <a:pt x="5702" y="73"/>
                </a:lnTo>
                <a:lnTo>
                  <a:pt x="5513" y="72"/>
                </a:lnTo>
                <a:lnTo>
                  <a:pt x="5318" y="70"/>
                </a:lnTo>
                <a:lnTo>
                  <a:pt x="5116" y="70"/>
                </a:lnTo>
                <a:lnTo>
                  <a:pt x="4907" y="68"/>
                </a:lnTo>
                <a:lnTo>
                  <a:pt x="4689" y="68"/>
                </a:lnTo>
                <a:lnTo>
                  <a:pt x="4519" y="68"/>
                </a:lnTo>
                <a:lnTo>
                  <a:pt x="4358" y="70"/>
                </a:lnTo>
                <a:lnTo>
                  <a:pt x="4210" y="70"/>
                </a:lnTo>
                <a:lnTo>
                  <a:pt x="4073" y="72"/>
                </a:lnTo>
                <a:lnTo>
                  <a:pt x="3949" y="73"/>
                </a:lnTo>
                <a:lnTo>
                  <a:pt x="3836" y="75"/>
                </a:lnTo>
                <a:lnTo>
                  <a:pt x="3735" y="78"/>
                </a:lnTo>
                <a:lnTo>
                  <a:pt x="3648" y="80"/>
                </a:lnTo>
                <a:lnTo>
                  <a:pt x="3547" y="87"/>
                </a:lnTo>
                <a:lnTo>
                  <a:pt x="3455" y="98"/>
                </a:lnTo>
                <a:lnTo>
                  <a:pt x="3369" y="110"/>
                </a:lnTo>
                <a:lnTo>
                  <a:pt x="3293" y="127"/>
                </a:lnTo>
                <a:lnTo>
                  <a:pt x="3223" y="146"/>
                </a:lnTo>
                <a:lnTo>
                  <a:pt x="3162" y="167"/>
                </a:lnTo>
                <a:lnTo>
                  <a:pt x="3105" y="190"/>
                </a:lnTo>
                <a:lnTo>
                  <a:pt x="3056" y="214"/>
                </a:lnTo>
                <a:lnTo>
                  <a:pt x="3012" y="240"/>
                </a:lnTo>
                <a:lnTo>
                  <a:pt x="2974" y="266"/>
                </a:lnTo>
                <a:lnTo>
                  <a:pt x="2939" y="293"/>
                </a:lnTo>
                <a:lnTo>
                  <a:pt x="2911" y="320"/>
                </a:lnTo>
                <a:lnTo>
                  <a:pt x="2887" y="345"/>
                </a:lnTo>
                <a:lnTo>
                  <a:pt x="2868" y="371"/>
                </a:lnTo>
                <a:lnTo>
                  <a:pt x="2852" y="394"/>
                </a:lnTo>
                <a:lnTo>
                  <a:pt x="2835" y="371"/>
                </a:lnTo>
                <a:lnTo>
                  <a:pt x="2816" y="345"/>
                </a:lnTo>
                <a:lnTo>
                  <a:pt x="2791" y="320"/>
                </a:lnTo>
                <a:lnTo>
                  <a:pt x="2763" y="293"/>
                </a:lnTo>
                <a:lnTo>
                  <a:pt x="2730" y="266"/>
                </a:lnTo>
                <a:lnTo>
                  <a:pt x="2690" y="240"/>
                </a:lnTo>
                <a:lnTo>
                  <a:pt x="2647" y="214"/>
                </a:lnTo>
                <a:lnTo>
                  <a:pt x="2598" y="190"/>
                </a:lnTo>
                <a:lnTo>
                  <a:pt x="2542" y="167"/>
                </a:lnTo>
                <a:lnTo>
                  <a:pt x="2480" y="146"/>
                </a:lnTo>
                <a:lnTo>
                  <a:pt x="2410" y="127"/>
                </a:lnTo>
                <a:lnTo>
                  <a:pt x="2333" y="110"/>
                </a:lnTo>
                <a:lnTo>
                  <a:pt x="2248" y="98"/>
                </a:lnTo>
                <a:lnTo>
                  <a:pt x="2156" y="87"/>
                </a:lnTo>
                <a:lnTo>
                  <a:pt x="2055" y="80"/>
                </a:lnTo>
                <a:lnTo>
                  <a:pt x="1968" y="78"/>
                </a:lnTo>
                <a:lnTo>
                  <a:pt x="1867" y="75"/>
                </a:lnTo>
                <a:lnTo>
                  <a:pt x="1754" y="73"/>
                </a:lnTo>
                <a:lnTo>
                  <a:pt x="1630" y="72"/>
                </a:lnTo>
                <a:lnTo>
                  <a:pt x="1492" y="70"/>
                </a:lnTo>
                <a:lnTo>
                  <a:pt x="1344" y="70"/>
                </a:lnTo>
                <a:lnTo>
                  <a:pt x="1184" y="68"/>
                </a:lnTo>
                <a:lnTo>
                  <a:pt x="1014" y="68"/>
                </a:lnTo>
                <a:lnTo>
                  <a:pt x="796" y="68"/>
                </a:lnTo>
                <a:lnTo>
                  <a:pt x="587" y="70"/>
                </a:lnTo>
                <a:lnTo>
                  <a:pt x="385" y="70"/>
                </a:lnTo>
                <a:lnTo>
                  <a:pt x="190" y="72"/>
                </a:lnTo>
                <a:lnTo>
                  <a:pt x="0" y="73"/>
                </a:lnTo>
                <a:lnTo>
                  <a:pt x="0" y="5"/>
                </a:lnTo>
                <a:lnTo>
                  <a:pt x="190" y="4"/>
                </a:lnTo>
                <a:lnTo>
                  <a:pt x="385" y="2"/>
                </a:lnTo>
                <a:lnTo>
                  <a:pt x="587" y="2"/>
                </a:lnTo>
                <a:lnTo>
                  <a:pt x="796" y="0"/>
                </a:lnTo>
                <a:lnTo>
                  <a:pt x="1014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B37421B6-C522-43EC-91BA-2C2F5553AB01}"/>
              </a:ext>
            </a:extLst>
          </p:cNvPr>
          <p:cNvSpPr txBox="1"/>
          <p:nvPr userDrawn="1"/>
        </p:nvSpPr>
        <p:spPr>
          <a:xfrm>
            <a:off x="3884497" y="448984"/>
            <a:ext cx="44230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rgbClr val="262626">
                    <a:alpha val="8000"/>
                  </a:srgbClr>
                </a:solidFill>
                <a:effectLst/>
                <a:uLnTx/>
                <a:uFillTx/>
                <a:latin typeface="+mj-ea"/>
                <a:ea typeface="+mj-ea"/>
                <a:cs typeface="OPPOSans M" panose="00020600040101010101" pitchFamily="18" charset="-122"/>
              </a:rPr>
              <a:t>CONTENTS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262626">
                  <a:alpha val="8000"/>
                </a:srgbClr>
              </a:solidFill>
              <a:effectLst/>
              <a:uLnTx/>
              <a:uFillTx/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F78D035-4F19-4A67-957E-BA676BF81A6B}"/>
              </a:ext>
            </a:extLst>
          </p:cNvPr>
          <p:cNvSpPr/>
          <p:nvPr userDrawn="1"/>
        </p:nvSpPr>
        <p:spPr>
          <a:xfrm>
            <a:off x="5403502" y="729314"/>
            <a:ext cx="1384995" cy="83099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</a:rPr>
              <a:t>目录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6E29154E-71D9-49B9-9E41-BC1B4662402A}"/>
              </a:ext>
            </a:extLst>
          </p:cNvPr>
          <p:cNvGrpSpPr/>
          <p:nvPr userDrawn="1"/>
        </p:nvGrpSpPr>
        <p:grpSpPr>
          <a:xfrm>
            <a:off x="2841478" y="1091632"/>
            <a:ext cx="2260601" cy="106360"/>
            <a:chOff x="76200" y="2185195"/>
            <a:chExt cx="2260601" cy="106360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64CC9B27-3B48-4467-A5AC-E9D78BC99238}"/>
                </a:ext>
              </a:extLst>
            </p:cNvPr>
            <p:cNvSpPr/>
            <p:nvPr/>
          </p:nvSpPr>
          <p:spPr>
            <a:xfrm>
              <a:off x="2230441" y="2185195"/>
              <a:ext cx="106360" cy="106360"/>
            </a:xfrm>
            <a:prstGeom prst="ellipse">
              <a:avLst/>
            </a:prstGeom>
            <a:noFill/>
            <a:ln w="6350">
              <a:solidFill>
                <a:srgbClr val="093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8E577F71-7DE5-4917-8F6E-5E4F83E6708B}"/>
                </a:ext>
              </a:extLst>
            </p:cNvPr>
            <p:cNvCxnSpPr/>
            <p:nvPr/>
          </p:nvCxnSpPr>
          <p:spPr>
            <a:xfrm flipH="1">
              <a:off x="76200" y="2243428"/>
              <a:ext cx="2152650" cy="0"/>
            </a:xfrm>
            <a:prstGeom prst="line">
              <a:avLst/>
            </a:prstGeom>
            <a:ln>
              <a:gradFill>
                <a:gsLst>
                  <a:gs pos="70000">
                    <a:srgbClr val="0937BE">
                      <a:alpha val="0"/>
                    </a:srgbClr>
                  </a:gs>
                  <a:gs pos="0">
                    <a:srgbClr val="0937BE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445D87D-90E7-49C4-833E-15529261D1FF}"/>
              </a:ext>
            </a:extLst>
          </p:cNvPr>
          <p:cNvGrpSpPr/>
          <p:nvPr userDrawn="1"/>
        </p:nvGrpSpPr>
        <p:grpSpPr>
          <a:xfrm flipH="1">
            <a:off x="7089922" y="1091632"/>
            <a:ext cx="2260601" cy="106360"/>
            <a:chOff x="76200" y="2185195"/>
            <a:chExt cx="2260601" cy="106360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BAE23125-4C3E-4E33-9D82-0B4FF168FC9C}"/>
                </a:ext>
              </a:extLst>
            </p:cNvPr>
            <p:cNvSpPr/>
            <p:nvPr/>
          </p:nvSpPr>
          <p:spPr>
            <a:xfrm>
              <a:off x="2230441" y="2185195"/>
              <a:ext cx="106360" cy="106360"/>
            </a:xfrm>
            <a:prstGeom prst="ellipse">
              <a:avLst/>
            </a:prstGeom>
            <a:noFill/>
            <a:ln w="6350">
              <a:solidFill>
                <a:srgbClr val="093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28EC381F-70EA-47D9-B5AF-016D522C897F}"/>
                </a:ext>
              </a:extLst>
            </p:cNvPr>
            <p:cNvCxnSpPr/>
            <p:nvPr/>
          </p:nvCxnSpPr>
          <p:spPr>
            <a:xfrm flipH="1">
              <a:off x="76200" y="2243428"/>
              <a:ext cx="2152650" cy="0"/>
            </a:xfrm>
            <a:prstGeom prst="line">
              <a:avLst/>
            </a:prstGeom>
            <a:ln>
              <a:gradFill>
                <a:gsLst>
                  <a:gs pos="70000">
                    <a:srgbClr val="0937BE">
                      <a:alpha val="0"/>
                    </a:srgbClr>
                  </a:gs>
                  <a:gs pos="0">
                    <a:srgbClr val="0937BE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矩形: 圆角 16">
            <a:extLst>
              <a:ext uri="{FF2B5EF4-FFF2-40B4-BE49-F238E27FC236}">
                <a16:creationId xmlns:a16="http://schemas.microsoft.com/office/drawing/2014/main" id="{03282A8A-DAD2-46F3-9EC9-2BDC895C40C4}"/>
              </a:ext>
            </a:extLst>
          </p:cNvPr>
          <p:cNvSpPr/>
          <p:nvPr userDrawn="1"/>
        </p:nvSpPr>
        <p:spPr>
          <a:xfrm>
            <a:off x="839341" y="2108562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7" name="矩形: 圆角 84">
            <a:extLst>
              <a:ext uri="{FF2B5EF4-FFF2-40B4-BE49-F238E27FC236}">
                <a16:creationId xmlns:a16="http://schemas.microsoft.com/office/drawing/2014/main" id="{012D2B24-2EA5-4A9F-82EE-9DBC2557663F}"/>
              </a:ext>
            </a:extLst>
          </p:cNvPr>
          <p:cNvSpPr/>
          <p:nvPr userDrawn="1"/>
        </p:nvSpPr>
        <p:spPr>
          <a:xfrm>
            <a:off x="3550668" y="2108562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19" name="矩形: 圆角 126">
            <a:extLst>
              <a:ext uri="{FF2B5EF4-FFF2-40B4-BE49-F238E27FC236}">
                <a16:creationId xmlns:a16="http://schemas.microsoft.com/office/drawing/2014/main" id="{99478535-BC56-4DD9-86E4-EE79DD123CCC}"/>
              </a:ext>
            </a:extLst>
          </p:cNvPr>
          <p:cNvSpPr/>
          <p:nvPr userDrawn="1"/>
        </p:nvSpPr>
        <p:spPr>
          <a:xfrm>
            <a:off x="8973321" y="2108562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21" name="矩形: 圆角 105">
            <a:extLst>
              <a:ext uri="{FF2B5EF4-FFF2-40B4-BE49-F238E27FC236}">
                <a16:creationId xmlns:a16="http://schemas.microsoft.com/office/drawing/2014/main" id="{E6752FED-A317-4C5E-9AD6-527B5BDCBD64}"/>
              </a:ext>
            </a:extLst>
          </p:cNvPr>
          <p:cNvSpPr/>
          <p:nvPr userDrawn="1"/>
        </p:nvSpPr>
        <p:spPr>
          <a:xfrm>
            <a:off x="6261995" y="2108562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28" name="等腰三角形 27"/>
          <p:cNvSpPr/>
          <p:nvPr userDrawn="1"/>
        </p:nvSpPr>
        <p:spPr>
          <a:xfrm flipH="1" flipV="1">
            <a:off x="1913113" y="4173997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29" name="等腰三角形 28"/>
          <p:cNvSpPr/>
          <p:nvPr userDrawn="1"/>
        </p:nvSpPr>
        <p:spPr>
          <a:xfrm flipH="1" flipV="1">
            <a:off x="4668260" y="4173997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30" name="等腰三角形 29"/>
          <p:cNvSpPr/>
          <p:nvPr userDrawn="1"/>
        </p:nvSpPr>
        <p:spPr>
          <a:xfrm flipH="1" flipV="1">
            <a:off x="7423407" y="4173997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31" name="等腰三角形 30"/>
          <p:cNvSpPr/>
          <p:nvPr userDrawn="1"/>
        </p:nvSpPr>
        <p:spPr>
          <a:xfrm flipH="1" flipV="1">
            <a:off x="10178554" y="4173997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32" name="矩形 31"/>
          <p:cNvSpPr/>
          <p:nvPr userDrawn="1"/>
        </p:nvSpPr>
        <p:spPr>
          <a:xfrm>
            <a:off x="2013229" y="6638111"/>
            <a:ext cx="10178554" cy="226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33" name="矩形 32"/>
          <p:cNvSpPr/>
          <p:nvPr userDrawn="1"/>
        </p:nvSpPr>
        <p:spPr>
          <a:xfrm>
            <a:off x="-240" y="6638111"/>
            <a:ext cx="2013446" cy="227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35" name="组合 34"/>
          <p:cNvGrpSpPr/>
          <p:nvPr userDrawn="1"/>
        </p:nvGrpSpPr>
        <p:grpSpPr>
          <a:xfrm>
            <a:off x="1508423" y="4946555"/>
            <a:ext cx="951556" cy="76192"/>
            <a:chOff x="9826508" y="883919"/>
            <a:chExt cx="951556" cy="124319"/>
          </a:xfrm>
        </p:grpSpPr>
        <p:sp>
          <p:nvSpPr>
            <p:cNvPr id="36" name="圆角矩形 35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grpSp>
        <p:nvGrpSpPr>
          <p:cNvPr id="38" name="组合 37"/>
          <p:cNvGrpSpPr/>
          <p:nvPr userDrawn="1"/>
        </p:nvGrpSpPr>
        <p:grpSpPr>
          <a:xfrm>
            <a:off x="4278061" y="4946555"/>
            <a:ext cx="951556" cy="76192"/>
            <a:chOff x="9826508" y="883919"/>
            <a:chExt cx="951556" cy="124319"/>
          </a:xfrm>
        </p:grpSpPr>
        <p:sp>
          <p:nvSpPr>
            <p:cNvPr id="39" name="圆角矩形 38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grpSp>
        <p:nvGrpSpPr>
          <p:cNvPr id="41" name="组合 40"/>
          <p:cNvGrpSpPr/>
          <p:nvPr userDrawn="1"/>
        </p:nvGrpSpPr>
        <p:grpSpPr>
          <a:xfrm>
            <a:off x="7047699" y="4946555"/>
            <a:ext cx="951556" cy="76192"/>
            <a:chOff x="9826508" y="883919"/>
            <a:chExt cx="951556" cy="124319"/>
          </a:xfrm>
        </p:grpSpPr>
        <p:sp>
          <p:nvSpPr>
            <p:cNvPr id="42" name="圆角矩形 41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grpSp>
        <p:nvGrpSpPr>
          <p:cNvPr id="44" name="组合 43"/>
          <p:cNvGrpSpPr/>
          <p:nvPr userDrawn="1"/>
        </p:nvGrpSpPr>
        <p:grpSpPr>
          <a:xfrm>
            <a:off x="9817337" y="4946555"/>
            <a:ext cx="951556" cy="76192"/>
            <a:chOff x="9826508" y="883919"/>
            <a:chExt cx="951556" cy="124319"/>
          </a:xfrm>
        </p:grpSpPr>
        <p:sp>
          <p:nvSpPr>
            <p:cNvPr id="45" name="圆角矩形 44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46" name="圆角矩形 45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37421B6-C522-43EC-91BA-2C2F5553AB01}"/>
              </a:ext>
            </a:extLst>
          </p:cNvPr>
          <p:cNvSpPr txBox="1"/>
          <p:nvPr userDrawn="1"/>
        </p:nvSpPr>
        <p:spPr>
          <a:xfrm>
            <a:off x="3884497" y="448984"/>
            <a:ext cx="44230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rgbClr val="262626">
                    <a:alpha val="8000"/>
                  </a:srgbClr>
                </a:solidFill>
                <a:effectLst/>
                <a:uLnTx/>
                <a:uFillTx/>
                <a:latin typeface="+mj-ea"/>
                <a:ea typeface="+mj-ea"/>
                <a:cs typeface="OPPOSans M" panose="00020600040101010101" pitchFamily="18" charset="-122"/>
              </a:rPr>
              <a:t>CONTENTS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262626">
                  <a:alpha val="8000"/>
                </a:srgbClr>
              </a:solidFill>
              <a:effectLst/>
              <a:uLnTx/>
              <a:uFillTx/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F78D035-4F19-4A67-957E-BA676BF81A6B}"/>
              </a:ext>
            </a:extLst>
          </p:cNvPr>
          <p:cNvSpPr/>
          <p:nvPr userDrawn="1"/>
        </p:nvSpPr>
        <p:spPr>
          <a:xfrm>
            <a:off x="5403502" y="729314"/>
            <a:ext cx="1384995" cy="83099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</a:rPr>
              <a:t>目录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E29154E-71D9-49B9-9E41-BC1B4662402A}"/>
              </a:ext>
            </a:extLst>
          </p:cNvPr>
          <p:cNvGrpSpPr/>
          <p:nvPr userDrawn="1"/>
        </p:nvGrpSpPr>
        <p:grpSpPr>
          <a:xfrm>
            <a:off x="2841478" y="1091632"/>
            <a:ext cx="2260601" cy="106360"/>
            <a:chOff x="76200" y="2185195"/>
            <a:chExt cx="2260601" cy="106360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64CC9B27-3B48-4467-A5AC-E9D78BC99238}"/>
                </a:ext>
              </a:extLst>
            </p:cNvPr>
            <p:cNvSpPr/>
            <p:nvPr/>
          </p:nvSpPr>
          <p:spPr>
            <a:xfrm>
              <a:off x="2230441" y="2185195"/>
              <a:ext cx="106360" cy="106360"/>
            </a:xfrm>
            <a:prstGeom prst="ellipse">
              <a:avLst/>
            </a:prstGeom>
            <a:noFill/>
            <a:ln w="6350">
              <a:solidFill>
                <a:srgbClr val="093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E577F71-7DE5-4917-8F6E-5E4F83E6708B}"/>
                </a:ext>
              </a:extLst>
            </p:cNvPr>
            <p:cNvCxnSpPr/>
            <p:nvPr/>
          </p:nvCxnSpPr>
          <p:spPr>
            <a:xfrm flipH="1">
              <a:off x="76200" y="2243428"/>
              <a:ext cx="2152650" cy="0"/>
            </a:xfrm>
            <a:prstGeom prst="line">
              <a:avLst/>
            </a:prstGeom>
            <a:ln>
              <a:gradFill>
                <a:gsLst>
                  <a:gs pos="70000">
                    <a:srgbClr val="0937BE">
                      <a:alpha val="0"/>
                    </a:srgbClr>
                  </a:gs>
                  <a:gs pos="0">
                    <a:srgbClr val="0937BE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445D87D-90E7-49C4-833E-15529261D1FF}"/>
              </a:ext>
            </a:extLst>
          </p:cNvPr>
          <p:cNvGrpSpPr/>
          <p:nvPr userDrawn="1"/>
        </p:nvGrpSpPr>
        <p:grpSpPr>
          <a:xfrm flipH="1">
            <a:off x="7089922" y="1091632"/>
            <a:ext cx="2260601" cy="106360"/>
            <a:chOff x="76200" y="2185195"/>
            <a:chExt cx="2260601" cy="10636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BAE23125-4C3E-4E33-9D82-0B4FF168FC9C}"/>
                </a:ext>
              </a:extLst>
            </p:cNvPr>
            <p:cNvSpPr/>
            <p:nvPr/>
          </p:nvSpPr>
          <p:spPr>
            <a:xfrm>
              <a:off x="2230441" y="2185195"/>
              <a:ext cx="106360" cy="106360"/>
            </a:xfrm>
            <a:prstGeom prst="ellipse">
              <a:avLst/>
            </a:prstGeom>
            <a:noFill/>
            <a:ln w="6350">
              <a:solidFill>
                <a:srgbClr val="093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28EC381F-70EA-47D9-B5AF-016D522C897F}"/>
                </a:ext>
              </a:extLst>
            </p:cNvPr>
            <p:cNvCxnSpPr/>
            <p:nvPr/>
          </p:nvCxnSpPr>
          <p:spPr>
            <a:xfrm flipH="1">
              <a:off x="76200" y="2243428"/>
              <a:ext cx="2152650" cy="0"/>
            </a:xfrm>
            <a:prstGeom prst="line">
              <a:avLst/>
            </a:prstGeom>
            <a:ln>
              <a:gradFill>
                <a:gsLst>
                  <a:gs pos="70000">
                    <a:srgbClr val="0937BE">
                      <a:alpha val="0"/>
                    </a:srgbClr>
                  </a:gs>
                  <a:gs pos="0">
                    <a:srgbClr val="0937BE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矩形 16"/>
          <p:cNvSpPr/>
          <p:nvPr userDrawn="1"/>
        </p:nvSpPr>
        <p:spPr>
          <a:xfrm>
            <a:off x="2013229" y="6638111"/>
            <a:ext cx="10178554" cy="226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-240" y="6638111"/>
            <a:ext cx="2013446" cy="227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21" name="矩形: 圆角 16">
            <a:extLst>
              <a:ext uri="{FF2B5EF4-FFF2-40B4-BE49-F238E27FC236}">
                <a16:creationId xmlns:a16="http://schemas.microsoft.com/office/drawing/2014/main" id="{03282A8A-DAD2-46F3-9EC9-2BDC895C40C4}"/>
              </a:ext>
            </a:extLst>
          </p:cNvPr>
          <p:cNvSpPr/>
          <p:nvPr/>
        </p:nvSpPr>
        <p:spPr>
          <a:xfrm>
            <a:off x="839340" y="1908687"/>
            <a:ext cx="2520117" cy="3325862"/>
          </a:xfrm>
          <a:prstGeom prst="roundRect">
            <a:avLst>
              <a:gd name="adj" fmla="val 47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24" name="等腰三角形 23"/>
          <p:cNvSpPr/>
          <p:nvPr/>
        </p:nvSpPr>
        <p:spPr>
          <a:xfrm flipH="1" flipV="1">
            <a:off x="1976489" y="4096030"/>
            <a:ext cx="181260" cy="1562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547913" y="4914187"/>
            <a:ext cx="1007720" cy="80689"/>
            <a:chOff x="9826508" y="883919"/>
            <a:chExt cx="951556" cy="124319"/>
          </a:xfrm>
        </p:grpSpPr>
        <p:sp>
          <p:nvSpPr>
            <p:cNvPr id="26" name="圆角矩形 25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29" name="矩形: 圆角 84">
            <a:extLst>
              <a:ext uri="{FF2B5EF4-FFF2-40B4-BE49-F238E27FC236}">
                <a16:creationId xmlns:a16="http://schemas.microsoft.com/office/drawing/2014/main" id="{012D2B24-2EA5-4A9F-82EE-9DBC2557663F}"/>
              </a:ext>
            </a:extLst>
          </p:cNvPr>
          <p:cNvSpPr/>
          <p:nvPr/>
        </p:nvSpPr>
        <p:spPr>
          <a:xfrm>
            <a:off x="3644304" y="2094049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32" name="等腰三角形 31"/>
          <p:cNvSpPr/>
          <p:nvPr/>
        </p:nvSpPr>
        <p:spPr>
          <a:xfrm flipH="1" flipV="1">
            <a:off x="4761896" y="4159484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371697" y="4932042"/>
            <a:ext cx="951556" cy="76192"/>
            <a:chOff x="9826508" y="883919"/>
            <a:chExt cx="951556" cy="124319"/>
          </a:xfrm>
        </p:grpSpPr>
        <p:sp>
          <p:nvSpPr>
            <p:cNvPr id="34" name="圆角矩形 33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35" name="圆角矩形 34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37" name="矩形: 圆角 105">
            <a:extLst>
              <a:ext uri="{FF2B5EF4-FFF2-40B4-BE49-F238E27FC236}">
                <a16:creationId xmlns:a16="http://schemas.microsoft.com/office/drawing/2014/main" id="{E6752FED-A317-4C5E-9AD6-527B5BDCBD64}"/>
              </a:ext>
            </a:extLst>
          </p:cNvPr>
          <p:cNvSpPr/>
          <p:nvPr/>
        </p:nvSpPr>
        <p:spPr>
          <a:xfrm>
            <a:off x="6308813" y="2094049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40" name="等腰三角形 39"/>
          <p:cNvSpPr/>
          <p:nvPr/>
        </p:nvSpPr>
        <p:spPr>
          <a:xfrm flipH="1" flipV="1">
            <a:off x="7470225" y="4159484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7094517" y="4932042"/>
            <a:ext cx="951556" cy="76192"/>
            <a:chOff x="9826508" y="883919"/>
            <a:chExt cx="951556" cy="124319"/>
          </a:xfrm>
        </p:grpSpPr>
        <p:sp>
          <p:nvSpPr>
            <p:cNvPr id="42" name="圆角矩形 41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45" name="矩形: 圆角 126">
            <a:extLst>
              <a:ext uri="{FF2B5EF4-FFF2-40B4-BE49-F238E27FC236}">
                <a16:creationId xmlns:a16="http://schemas.microsoft.com/office/drawing/2014/main" id="{99478535-BC56-4DD9-86E4-EE79DD123CCC}"/>
              </a:ext>
            </a:extLst>
          </p:cNvPr>
          <p:cNvSpPr/>
          <p:nvPr/>
        </p:nvSpPr>
        <p:spPr>
          <a:xfrm>
            <a:off x="8973321" y="2094049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48" name="等腰三角形 47"/>
          <p:cNvSpPr/>
          <p:nvPr/>
        </p:nvSpPr>
        <p:spPr>
          <a:xfrm flipH="1" flipV="1">
            <a:off x="10178554" y="4159484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9817337" y="4932042"/>
            <a:ext cx="951556" cy="76192"/>
            <a:chOff x="9826508" y="883919"/>
            <a:chExt cx="951556" cy="124319"/>
          </a:xfrm>
        </p:grpSpPr>
        <p:sp>
          <p:nvSpPr>
            <p:cNvPr id="50" name="圆角矩形 49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51" name="圆角矩形 50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B37421B6-C522-43EC-91BA-2C2F5553AB01}"/>
              </a:ext>
            </a:extLst>
          </p:cNvPr>
          <p:cNvSpPr txBox="1"/>
          <p:nvPr userDrawn="1"/>
        </p:nvSpPr>
        <p:spPr>
          <a:xfrm>
            <a:off x="3884497" y="448984"/>
            <a:ext cx="44230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rgbClr val="262626">
                    <a:alpha val="8000"/>
                  </a:srgbClr>
                </a:solidFill>
                <a:effectLst/>
                <a:uLnTx/>
                <a:uFillTx/>
                <a:latin typeface="+mj-ea"/>
                <a:ea typeface="+mj-ea"/>
                <a:cs typeface="OPPOSans M" panose="00020600040101010101" pitchFamily="18" charset="-122"/>
              </a:rPr>
              <a:t>CONTENTS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262626">
                  <a:alpha val="8000"/>
                </a:srgbClr>
              </a:solidFill>
              <a:effectLst/>
              <a:uLnTx/>
              <a:uFillTx/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F78D035-4F19-4A67-957E-BA676BF81A6B}"/>
              </a:ext>
            </a:extLst>
          </p:cNvPr>
          <p:cNvSpPr/>
          <p:nvPr userDrawn="1"/>
        </p:nvSpPr>
        <p:spPr>
          <a:xfrm>
            <a:off x="5403502" y="729314"/>
            <a:ext cx="1384995" cy="83099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</a:rPr>
              <a:t>目录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E29154E-71D9-49B9-9E41-BC1B4662402A}"/>
              </a:ext>
            </a:extLst>
          </p:cNvPr>
          <p:cNvGrpSpPr/>
          <p:nvPr userDrawn="1"/>
        </p:nvGrpSpPr>
        <p:grpSpPr>
          <a:xfrm>
            <a:off x="2841478" y="1091632"/>
            <a:ext cx="2260601" cy="106360"/>
            <a:chOff x="76200" y="2185195"/>
            <a:chExt cx="2260601" cy="106360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4CC9B27-3B48-4467-A5AC-E9D78BC99238}"/>
                </a:ext>
              </a:extLst>
            </p:cNvPr>
            <p:cNvSpPr/>
            <p:nvPr/>
          </p:nvSpPr>
          <p:spPr>
            <a:xfrm>
              <a:off x="2230441" y="2185195"/>
              <a:ext cx="106360" cy="106360"/>
            </a:xfrm>
            <a:prstGeom prst="ellipse">
              <a:avLst/>
            </a:prstGeom>
            <a:noFill/>
            <a:ln w="6350">
              <a:solidFill>
                <a:srgbClr val="093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8E577F71-7DE5-4917-8F6E-5E4F83E6708B}"/>
                </a:ext>
              </a:extLst>
            </p:cNvPr>
            <p:cNvCxnSpPr/>
            <p:nvPr/>
          </p:nvCxnSpPr>
          <p:spPr>
            <a:xfrm flipH="1">
              <a:off x="76200" y="2243428"/>
              <a:ext cx="2152650" cy="0"/>
            </a:xfrm>
            <a:prstGeom prst="line">
              <a:avLst/>
            </a:prstGeom>
            <a:ln>
              <a:gradFill>
                <a:gsLst>
                  <a:gs pos="70000">
                    <a:srgbClr val="0937BE">
                      <a:alpha val="0"/>
                    </a:srgbClr>
                  </a:gs>
                  <a:gs pos="0">
                    <a:srgbClr val="0937BE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445D87D-90E7-49C4-833E-15529261D1FF}"/>
              </a:ext>
            </a:extLst>
          </p:cNvPr>
          <p:cNvGrpSpPr/>
          <p:nvPr userDrawn="1"/>
        </p:nvGrpSpPr>
        <p:grpSpPr>
          <a:xfrm flipH="1">
            <a:off x="7089922" y="1091632"/>
            <a:ext cx="2260601" cy="106360"/>
            <a:chOff x="76200" y="2185195"/>
            <a:chExt cx="2260601" cy="106360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BAE23125-4C3E-4E33-9D82-0B4FF168FC9C}"/>
                </a:ext>
              </a:extLst>
            </p:cNvPr>
            <p:cNvSpPr/>
            <p:nvPr/>
          </p:nvSpPr>
          <p:spPr>
            <a:xfrm>
              <a:off x="2230441" y="2185195"/>
              <a:ext cx="106360" cy="106360"/>
            </a:xfrm>
            <a:prstGeom prst="ellipse">
              <a:avLst/>
            </a:prstGeom>
            <a:noFill/>
            <a:ln w="6350">
              <a:solidFill>
                <a:srgbClr val="093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28EC381F-70EA-47D9-B5AF-016D522C897F}"/>
                </a:ext>
              </a:extLst>
            </p:cNvPr>
            <p:cNvCxnSpPr/>
            <p:nvPr/>
          </p:nvCxnSpPr>
          <p:spPr>
            <a:xfrm flipH="1">
              <a:off x="76200" y="2243428"/>
              <a:ext cx="2152650" cy="0"/>
            </a:xfrm>
            <a:prstGeom prst="line">
              <a:avLst/>
            </a:prstGeom>
            <a:ln>
              <a:gradFill>
                <a:gsLst>
                  <a:gs pos="70000">
                    <a:srgbClr val="0937BE">
                      <a:alpha val="0"/>
                    </a:srgbClr>
                  </a:gs>
                  <a:gs pos="0">
                    <a:srgbClr val="0937BE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矩形 14"/>
          <p:cNvSpPr/>
          <p:nvPr userDrawn="1"/>
        </p:nvSpPr>
        <p:spPr>
          <a:xfrm>
            <a:off x="2013229" y="6638111"/>
            <a:ext cx="10178554" cy="226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-240" y="6638111"/>
            <a:ext cx="2013446" cy="227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9" name="矩形: 圆角 16">
            <a:extLst>
              <a:ext uri="{FF2B5EF4-FFF2-40B4-BE49-F238E27FC236}">
                <a16:creationId xmlns:a16="http://schemas.microsoft.com/office/drawing/2014/main" id="{03282A8A-DAD2-46F3-9EC9-2BDC895C40C4}"/>
              </a:ext>
            </a:extLst>
          </p:cNvPr>
          <p:cNvSpPr/>
          <p:nvPr/>
        </p:nvSpPr>
        <p:spPr>
          <a:xfrm>
            <a:off x="839341" y="2239190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22" name="等腰三角形 21"/>
          <p:cNvSpPr/>
          <p:nvPr/>
        </p:nvSpPr>
        <p:spPr>
          <a:xfrm flipH="1" flipV="1">
            <a:off x="1913113" y="4304625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08423" y="5077183"/>
            <a:ext cx="951556" cy="76192"/>
            <a:chOff x="9826508" y="883919"/>
            <a:chExt cx="951556" cy="124319"/>
          </a:xfrm>
        </p:grpSpPr>
        <p:sp>
          <p:nvSpPr>
            <p:cNvPr id="24" name="圆角矩形 23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27" name="矩形: 圆角 84">
            <a:extLst>
              <a:ext uri="{FF2B5EF4-FFF2-40B4-BE49-F238E27FC236}">
                <a16:creationId xmlns:a16="http://schemas.microsoft.com/office/drawing/2014/main" id="{012D2B24-2EA5-4A9F-82EE-9DBC2557663F}"/>
              </a:ext>
            </a:extLst>
          </p:cNvPr>
          <p:cNvSpPr/>
          <p:nvPr/>
        </p:nvSpPr>
        <p:spPr>
          <a:xfrm>
            <a:off x="3503849" y="2053828"/>
            <a:ext cx="2520117" cy="3325862"/>
          </a:xfrm>
          <a:prstGeom prst="roundRect">
            <a:avLst>
              <a:gd name="adj" fmla="val 47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30" name="等腰三角形 29"/>
          <p:cNvSpPr/>
          <p:nvPr/>
        </p:nvSpPr>
        <p:spPr>
          <a:xfrm flipH="1" flipV="1">
            <a:off x="4687405" y="4241171"/>
            <a:ext cx="181260" cy="1562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4274175" y="5059328"/>
            <a:ext cx="1007720" cy="80689"/>
            <a:chOff x="9826508" y="883919"/>
            <a:chExt cx="951556" cy="124319"/>
          </a:xfrm>
        </p:grpSpPr>
        <p:sp>
          <p:nvSpPr>
            <p:cNvPr id="32" name="圆角矩形 31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35" name="矩形: 圆角 105">
            <a:extLst>
              <a:ext uri="{FF2B5EF4-FFF2-40B4-BE49-F238E27FC236}">
                <a16:creationId xmlns:a16="http://schemas.microsoft.com/office/drawing/2014/main" id="{E6752FED-A317-4C5E-9AD6-527B5BDCBD64}"/>
              </a:ext>
            </a:extLst>
          </p:cNvPr>
          <p:cNvSpPr/>
          <p:nvPr/>
        </p:nvSpPr>
        <p:spPr>
          <a:xfrm>
            <a:off x="6308812" y="2239190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38" name="等腰三角形 37"/>
          <p:cNvSpPr/>
          <p:nvPr/>
        </p:nvSpPr>
        <p:spPr>
          <a:xfrm flipH="1" flipV="1">
            <a:off x="7470224" y="4304625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7094516" y="5077183"/>
            <a:ext cx="951556" cy="76192"/>
            <a:chOff x="9826508" y="883919"/>
            <a:chExt cx="951556" cy="124319"/>
          </a:xfrm>
        </p:grpSpPr>
        <p:sp>
          <p:nvSpPr>
            <p:cNvPr id="40" name="圆角矩形 39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41" name="圆角矩形 40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43" name="矩形: 圆角 126">
            <a:extLst>
              <a:ext uri="{FF2B5EF4-FFF2-40B4-BE49-F238E27FC236}">
                <a16:creationId xmlns:a16="http://schemas.microsoft.com/office/drawing/2014/main" id="{99478535-BC56-4DD9-86E4-EE79DD123CCC}"/>
              </a:ext>
            </a:extLst>
          </p:cNvPr>
          <p:cNvSpPr/>
          <p:nvPr/>
        </p:nvSpPr>
        <p:spPr>
          <a:xfrm>
            <a:off x="8973321" y="2239190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46" name="等腰三角形 45"/>
          <p:cNvSpPr/>
          <p:nvPr/>
        </p:nvSpPr>
        <p:spPr>
          <a:xfrm flipH="1" flipV="1">
            <a:off x="10178554" y="4304625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817337" y="5077183"/>
            <a:ext cx="951556" cy="76192"/>
            <a:chOff x="9826508" y="883919"/>
            <a:chExt cx="951556" cy="124319"/>
          </a:xfrm>
        </p:grpSpPr>
        <p:sp>
          <p:nvSpPr>
            <p:cNvPr id="48" name="圆角矩形 47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49" name="圆角矩形 48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3607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B37421B6-C522-43EC-91BA-2C2F5553AB01}"/>
              </a:ext>
            </a:extLst>
          </p:cNvPr>
          <p:cNvSpPr txBox="1"/>
          <p:nvPr userDrawn="1"/>
        </p:nvSpPr>
        <p:spPr>
          <a:xfrm>
            <a:off x="3884497" y="448984"/>
            <a:ext cx="44230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rgbClr val="262626">
                    <a:alpha val="8000"/>
                  </a:srgbClr>
                </a:solidFill>
                <a:effectLst/>
                <a:uLnTx/>
                <a:uFillTx/>
                <a:latin typeface="+mj-ea"/>
                <a:ea typeface="+mj-ea"/>
                <a:cs typeface="OPPOSans M" panose="00020600040101010101" pitchFamily="18" charset="-122"/>
              </a:rPr>
              <a:t>CONTENTS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262626">
                  <a:alpha val="8000"/>
                </a:srgbClr>
              </a:solidFill>
              <a:effectLst/>
              <a:uLnTx/>
              <a:uFillTx/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F78D035-4F19-4A67-957E-BA676BF81A6B}"/>
              </a:ext>
            </a:extLst>
          </p:cNvPr>
          <p:cNvSpPr/>
          <p:nvPr userDrawn="1"/>
        </p:nvSpPr>
        <p:spPr>
          <a:xfrm>
            <a:off x="5403502" y="729314"/>
            <a:ext cx="1384995" cy="83099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</a:rPr>
              <a:t>目录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E29154E-71D9-49B9-9E41-BC1B4662402A}"/>
              </a:ext>
            </a:extLst>
          </p:cNvPr>
          <p:cNvGrpSpPr/>
          <p:nvPr userDrawn="1"/>
        </p:nvGrpSpPr>
        <p:grpSpPr>
          <a:xfrm>
            <a:off x="2841478" y="1091632"/>
            <a:ext cx="2260601" cy="106360"/>
            <a:chOff x="76200" y="2185195"/>
            <a:chExt cx="2260601" cy="106360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4CC9B27-3B48-4467-A5AC-E9D78BC99238}"/>
                </a:ext>
              </a:extLst>
            </p:cNvPr>
            <p:cNvSpPr/>
            <p:nvPr/>
          </p:nvSpPr>
          <p:spPr>
            <a:xfrm>
              <a:off x="2230441" y="2185195"/>
              <a:ext cx="106360" cy="106360"/>
            </a:xfrm>
            <a:prstGeom prst="ellipse">
              <a:avLst/>
            </a:prstGeom>
            <a:noFill/>
            <a:ln w="6350">
              <a:solidFill>
                <a:srgbClr val="093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8E577F71-7DE5-4917-8F6E-5E4F83E6708B}"/>
                </a:ext>
              </a:extLst>
            </p:cNvPr>
            <p:cNvCxnSpPr/>
            <p:nvPr/>
          </p:nvCxnSpPr>
          <p:spPr>
            <a:xfrm flipH="1">
              <a:off x="76200" y="2243428"/>
              <a:ext cx="2152650" cy="0"/>
            </a:xfrm>
            <a:prstGeom prst="line">
              <a:avLst/>
            </a:prstGeom>
            <a:ln>
              <a:gradFill>
                <a:gsLst>
                  <a:gs pos="70000">
                    <a:srgbClr val="0937BE">
                      <a:alpha val="0"/>
                    </a:srgbClr>
                  </a:gs>
                  <a:gs pos="0">
                    <a:srgbClr val="0937BE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445D87D-90E7-49C4-833E-15529261D1FF}"/>
              </a:ext>
            </a:extLst>
          </p:cNvPr>
          <p:cNvGrpSpPr/>
          <p:nvPr userDrawn="1"/>
        </p:nvGrpSpPr>
        <p:grpSpPr>
          <a:xfrm flipH="1">
            <a:off x="7089922" y="1091632"/>
            <a:ext cx="2260601" cy="106360"/>
            <a:chOff x="76200" y="2185195"/>
            <a:chExt cx="2260601" cy="106360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BAE23125-4C3E-4E33-9D82-0B4FF168FC9C}"/>
                </a:ext>
              </a:extLst>
            </p:cNvPr>
            <p:cNvSpPr/>
            <p:nvPr/>
          </p:nvSpPr>
          <p:spPr>
            <a:xfrm>
              <a:off x="2230441" y="2185195"/>
              <a:ext cx="106360" cy="106360"/>
            </a:xfrm>
            <a:prstGeom prst="ellipse">
              <a:avLst/>
            </a:prstGeom>
            <a:noFill/>
            <a:ln w="6350">
              <a:solidFill>
                <a:srgbClr val="093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28EC381F-70EA-47D9-B5AF-016D522C897F}"/>
                </a:ext>
              </a:extLst>
            </p:cNvPr>
            <p:cNvCxnSpPr/>
            <p:nvPr/>
          </p:nvCxnSpPr>
          <p:spPr>
            <a:xfrm flipH="1">
              <a:off x="76200" y="2243428"/>
              <a:ext cx="2152650" cy="0"/>
            </a:xfrm>
            <a:prstGeom prst="line">
              <a:avLst/>
            </a:prstGeom>
            <a:ln>
              <a:gradFill>
                <a:gsLst>
                  <a:gs pos="70000">
                    <a:srgbClr val="0937BE">
                      <a:alpha val="0"/>
                    </a:srgbClr>
                  </a:gs>
                  <a:gs pos="0">
                    <a:srgbClr val="0937BE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矩形 14"/>
          <p:cNvSpPr/>
          <p:nvPr userDrawn="1"/>
        </p:nvSpPr>
        <p:spPr>
          <a:xfrm>
            <a:off x="2013229" y="6638111"/>
            <a:ext cx="10178554" cy="226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-240" y="6638111"/>
            <a:ext cx="2013446" cy="227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9" name="矩形: 圆角 16">
            <a:extLst>
              <a:ext uri="{FF2B5EF4-FFF2-40B4-BE49-F238E27FC236}">
                <a16:creationId xmlns:a16="http://schemas.microsoft.com/office/drawing/2014/main" id="{03282A8A-DAD2-46F3-9EC9-2BDC895C40C4}"/>
              </a:ext>
            </a:extLst>
          </p:cNvPr>
          <p:cNvSpPr/>
          <p:nvPr/>
        </p:nvSpPr>
        <p:spPr>
          <a:xfrm>
            <a:off x="839341" y="2239190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22" name="等腰三角形 21"/>
          <p:cNvSpPr/>
          <p:nvPr/>
        </p:nvSpPr>
        <p:spPr>
          <a:xfrm flipH="1" flipV="1">
            <a:off x="1913113" y="4304625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08423" y="5077183"/>
            <a:ext cx="951556" cy="76192"/>
            <a:chOff x="9826508" y="883919"/>
            <a:chExt cx="951556" cy="124319"/>
          </a:xfrm>
        </p:grpSpPr>
        <p:sp>
          <p:nvSpPr>
            <p:cNvPr id="24" name="圆角矩形 23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27" name="矩形: 圆角 84">
            <a:extLst>
              <a:ext uri="{FF2B5EF4-FFF2-40B4-BE49-F238E27FC236}">
                <a16:creationId xmlns:a16="http://schemas.microsoft.com/office/drawing/2014/main" id="{012D2B24-2EA5-4A9F-82EE-9DBC2557663F}"/>
              </a:ext>
            </a:extLst>
          </p:cNvPr>
          <p:cNvSpPr/>
          <p:nvPr/>
        </p:nvSpPr>
        <p:spPr>
          <a:xfrm>
            <a:off x="3503849" y="2239190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30" name="等腰三角形 29"/>
          <p:cNvSpPr/>
          <p:nvPr/>
        </p:nvSpPr>
        <p:spPr>
          <a:xfrm flipH="1" flipV="1">
            <a:off x="4621441" y="4304625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4231242" y="5077183"/>
            <a:ext cx="951556" cy="76192"/>
            <a:chOff x="9826508" y="883919"/>
            <a:chExt cx="951556" cy="124319"/>
          </a:xfrm>
        </p:grpSpPr>
        <p:sp>
          <p:nvSpPr>
            <p:cNvPr id="32" name="圆角矩形 31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35" name="矩形: 圆角 105">
            <a:extLst>
              <a:ext uri="{FF2B5EF4-FFF2-40B4-BE49-F238E27FC236}">
                <a16:creationId xmlns:a16="http://schemas.microsoft.com/office/drawing/2014/main" id="{E6752FED-A317-4C5E-9AD6-527B5BDCBD64}"/>
              </a:ext>
            </a:extLst>
          </p:cNvPr>
          <p:cNvSpPr/>
          <p:nvPr/>
        </p:nvSpPr>
        <p:spPr>
          <a:xfrm>
            <a:off x="6168357" y="2056552"/>
            <a:ext cx="2520117" cy="3325862"/>
          </a:xfrm>
          <a:prstGeom prst="roundRect">
            <a:avLst>
              <a:gd name="adj" fmla="val 47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38" name="等腰三角形 37"/>
          <p:cNvSpPr/>
          <p:nvPr/>
        </p:nvSpPr>
        <p:spPr>
          <a:xfrm flipH="1" flipV="1">
            <a:off x="7398319" y="4243895"/>
            <a:ext cx="181260" cy="1562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7000436" y="5062052"/>
            <a:ext cx="1007720" cy="80689"/>
            <a:chOff x="9826508" y="883919"/>
            <a:chExt cx="951556" cy="124319"/>
          </a:xfrm>
        </p:grpSpPr>
        <p:sp>
          <p:nvSpPr>
            <p:cNvPr id="40" name="圆角矩形 39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41" name="圆角矩形 40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43" name="矩形: 圆角 126">
            <a:extLst>
              <a:ext uri="{FF2B5EF4-FFF2-40B4-BE49-F238E27FC236}">
                <a16:creationId xmlns:a16="http://schemas.microsoft.com/office/drawing/2014/main" id="{99478535-BC56-4DD9-86E4-EE79DD123CCC}"/>
              </a:ext>
            </a:extLst>
          </p:cNvPr>
          <p:cNvSpPr/>
          <p:nvPr/>
        </p:nvSpPr>
        <p:spPr>
          <a:xfrm>
            <a:off x="8973321" y="2239190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46" name="等腰三角形 45"/>
          <p:cNvSpPr/>
          <p:nvPr/>
        </p:nvSpPr>
        <p:spPr>
          <a:xfrm flipH="1" flipV="1">
            <a:off x="10178554" y="4304625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817337" y="5077183"/>
            <a:ext cx="951556" cy="76192"/>
            <a:chOff x="9826508" y="883919"/>
            <a:chExt cx="951556" cy="124319"/>
          </a:xfrm>
        </p:grpSpPr>
        <p:sp>
          <p:nvSpPr>
            <p:cNvPr id="48" name="圆角矩形 47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49" name="圆角矩形 48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1264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B37421B6-C522-43EC-91BA-2C2F5553AB01}"/>
              </a:ext>
            </a:extLst>
          </p:cNvPr>
          <p:cNvSpPr txBox="1"/>
          <p:nvPr userDrawn="1"/>
        </p:nvSpPr>
        <p:spPr>
          <a:xfrm>
            <a:off x="3884497" y="448984"/>
            <a:ext cx="44230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rgbClr val="262626">
                    <a:alpha val="8000"/>
                  </a:srgbClr>
                </a:solidFill>
                <a:effectLst/>
                <a:uLnTx/>
                <a:uFillTx/>
                <a:latin typeface="+mj-ea"/>
                <a:ea typeface="+mj-ea"/>
                <a:cs typeface="OPPOSans M" panose="00020600040101010101" pitchFamily="18" charset="-122"/>
              </a:rPr>
              <a:t>CONTENTS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262626">
                  <a:alpha val="8000"/>
                </a:srgbClr>
              </a:solidFill>
              <a:effectLst/>
              <a:uLnTx/>
              <a:uFillTx/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F78D035-4F19-4A67-957E-BA676BF81A6B}"/>
              </a:ext>
            </a:extLst>
          </p:cNvPr>
          <p:cNvSpPr/>
          <p:nvPr userDrawn="1"/>
        </p:nvSpPr>
        <p:spPr>
          <a:xfrm>
            <a:off x="5403502" y="729314"/>
            <a:ext cx="1384995" cy="83099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</a:rPr>
              <a:t>目录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E29154E-71D9-49B9-9E41-BC1B4662402A}"/>
              </a:ext>
            </a:extLst>
          </p:cNvPr>
          <p:cNvGrpSpPr/>
          <p:nvPr userDrawn="1"/>
        </p:nvGrpSpPr>
        <p:grpSpPr>
          <a:xfrm>
            <a:off x="2841478" y="1091632"/>
            <a:ext cx="2260601" cy="106360"/>
            <a:chOff x="76200" y="2185195"/>
            <a:chExt cx="2260601" cy="106360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4CC9B27-3B48-4467-A5AC-E9D78BC99238}"/>
                </a:ext>
              </a:extLst>
            </p:cNvPr>
            <p:cNvSpPr/>
            <p:nvPr/>
          </p:nvSpPr>
          <p:spPr>
            <a:xfrm>
              <a:off x="2230441" y="2185195"/>
              <a:ext cx="106360" cy="106360"/>
            </a:xfrm>
            <a:prstGeom prst="ellipse">
              <a:avLst/>
            </a:prstGeom>
            <a:noFill/>
            <a:ln w="6350">
              <a:solidFill>
                <a:srgbClr val="093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8E577F71-7DE5-4917-8F6E-5E4F83E6708B}"/>
                </a:ext>
              </a:extLst>
            </p:cNvPr>
            <p:cNvCxnSpPr/>
            <p:nvPr/>
          </p:nvCxnSpPr>
          <p:spPr>
            <a:xfrm flipH="1">
              <a:off x="76200" y="2243428"/>
              <a:ext cx="2152650" cy="0"/>
            </a:xfrm>
            <a:prstGeom prst="line">
              <a:avLst/>
            </a:prstGeom>
            <a:ln>
              <a:gradFill>
                <a:gsLst>
                  <a:gs pos="70000">
                    <a:srgbClr val="0937BE">
                      <a:alpha val="0"/>
                    </a:srgbClr>
                  </a:gs>
                  <a:gs pos="0">
                    <a:srgbClr val="0937BE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445D87D-90E7-49C4-833E-15529261D1FF}"/>
              </a:ext>
            </a:extLst>
          </p:cNvPr>
          <p:cNvGrpSpPr/>
          <p:nvPr userDrawn="1"/>
        </p:nvGrpSpPr>
        <p:grpSpPr>
          <a:xfrm flipH="1">
            <a:off x="7089922" y="1091632"/>
            <a:ext cx="2260601" cy="106360"/>
            <a:chOff x="76200" y="2185195"/>
            <a:chExt cx="2260601" cy="106360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BAE23125-4C3E-4E33-9D82-0B4FF168FC9C}"/>
                </a:ext>
              </a:extLst>
            </p:cNvPr>
            <p:cNvSpPr/>
            <p:nvPr/>
          </p:nvSpPr>
          <p:spPr>
            <a:xfrm>
              <a:off x="2230441" y="2185195"/>
              <a:ext cx="106360" cy="106360"/>
            </a:xfrm>
            <a:prstGeom prst="ellipse">
              <a:avLst/>
            </a:prstGeom>
            <a:noFill/>
            <a:ln w="6350">
              <a:solidFill>
                <a:srgbClr val="093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28EC381F-70EA-47D9-B5AF-016D522C897F}"/>
                </a:ext>
              </a:extLst>
            </p:cNvPr>
            <p:cNvCxnSpPr/>
            <p:nvPr/>
          </p:nvCxnSpPr>
          <p:spPr>
            <a:xfrm flipH="1">
              <a:off x="76200" y="2243428"/>
              <a:ext cx="2152650" cy="0"/>
            </a:xfrm>
            <a:prstGeom prst="line">
              <a:avLst/>
            </a:prstGeom>
            <a:ln>
              <a:gradFill>
                <a:gsLst>
                  <a:gs pos="70000">
                    <a:srgbClr val="0937BE">
                      <a:alpha val="0"/>
                    </a:srgbClr>
                  </a:gs>
                  <a:gs pos="0">
                    <a:srgbClr val="0937BE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矩形 14"/>
          <p:cNvSpPr/>
          <p:nvPr userDrawn="1"/>
        </p:nvSpPr>
        <p:spPr>
          <a:xfrm>
            <a:off x="2013229" y="6638111"/>
            <a:ext cx="10178554" cy="226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-240" y="6638111"/>
            <a:ext cx="2013446" cy="227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9" name="矩形: 圆角 16">
            <a:extLst>
              <a:ext uri="{FF2B5EF4-FFF2-40B4-BE49-F238E27FC236}">
                <a16:creationId xmlns:a16="http://schemas.microsoft.com/office/drawing/2014/main" id="{03282A8A-DAD2-46F3-9EC9-2BDC895C40C4}"/>
              </a:ext>
            </a:extLst>
          </p:cNvPr>
          <p:cNvSpPr/>
          <p:nvPr/>
        </p:nvSpPr>
        <p:spPr>
          <a:xfrm>
            <a:off x="868369" y="2239190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22" name="等腰三角形 21"/>
          <p:cNvSpPr/>
          <p:nvPr/>
        </p:nvSpPr>
        <p:spPr>
          <a:xfrm flipH="1" flipV="1">
            <a:off x="1942141" y="4304625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37451" y="5077183"/>
            <a:ext cx="951556" cy="76192"/>
            <a:chOff x="9826508" y="883919"/>
            <a:chExt cx="951556" cy="124319"/>
          </a:xfrm>
        </p:grpSpPr>
        <p:sp>
          <p:nvSpPr>
            <p:cNvPr id="24" name="圆角矩形 23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27" name="矩形: 圆角 84">
            <a:extLst>
              <a:ext uri="{FF2B5EF4-FFF2-40B4-BE49-F238E27FC236}">
                <a16:creationId xmlns:a16="http://schemas.microsoft.com/office/drawing/2014/main" id="{012D2B24-2EA5-4A9F-82EE-9DBC2557663F}"/>
              </a:ext>
            </a:extLst>
          </p:cNvPr>
          <p:cNvSpPr/>
          <p:nvPr/>
        </p:nvSpPr>
        <p:spPr>
          <a:xfrm>
            <a:off x="3529727" y="2239190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30" name="等腰三角形 29"/>
          <p:cNvSpPr/>
          <p:nvPr/>
        </p:nvSpPr>
        <p:spPr>
          <a:xfrm flipH="1" flipV="1">
            <a:off x="4647319" y="4304625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4257120" y="5077183"/>
            <a:ext cx="951556" cy="76192"/>
            <a:chOff x="9826508" y="883919"/>
            <a:chExt cx="951556" cy="124319"/>
          </a:xfrm>
        </p:grpSpPr>
        <p:sp>
          <p:nvSpPr>
            <p:cNvPr id="32" name="圆角矩形 31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35" name="矩形: 圆角 105">
            <a:extLst>
              <a:ext uri="{FF2B5EF4-FFF2-40B4-BE49-F238E27FC236}">
                <a16:creationId xmlns:a16="http://schemas.microsoft.com/office/drawing/2014/main" id="{E6752FED-A317-4C5E-9AD6-527B5BDCBD64}"/>
              </a:ext>
            </a:extLst>
          </p:cNvPr>
          <p:cNvSpPr/>
          <p:nvPr/>
        </p:nvSpPr>
        <p:spPr>
          <a:xfrm>
            <a:off x="6191085" y="2239190"/>
            <a:ext cx="2379662" cy="3140500"/>
          </a:xfrm>
          <a:prstGeom prst="roundRect">
            <a:avLst>
              <a:gd name="adj" fmla="val 479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38" name="等腰三角形 37"/>
          <p:cNvSpPr/>
          <p:nvPr/>
        </p:nvSpPr>
        <p:spPr>
          <a:xfrm flipH="1" flipV="1">
            <a:off x="7352497" y="4304625"/>
            <a:ext cx="171158" cy="14755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6976789" y="5077183"/>
            <a:ext cx="951556" cy="76192"/>
            <a:chOff x="9826508" y="883919"/>
            <a:chExt cx="951556" cy="124319"/>
          </a:xfrm>
        </p:grpSpPr>
        <p:sp>
          <p:nvSpPr>
            <p:cNvPr id="40" name="圆角矩形 39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41" name="圆角矩形 40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43" name="矩形: 圆角 126">
            <a:extLst>
              <a:ext uri="{FF2B5EF4-FFF2-40B4-BE49-F238E27FC236}">
                <a16:creationId xmlns:a16="http://schemas.microsoft.com/office/drawing/2014/main" id="{99478535-BC56-4DD9-86E4-EE79DD123CCC}"/>
              </a:ext>
            </a:extLst>
          </p:cNvPr>
          <p:cNvSpPr/>
          <p:nvPr/>
        </p:nvSpPr>
        <p:spPr>
          <a:xfrm>
            <a:off x="8852442" y="2053828"/>
            <a:ext cx="2520117" cy="3325862"/>
          </a:xfrm>
          <a:prstGeom prst="roundRect">
            <a:avLst>
              <a:gd name="adj" fmla="val 47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46" name="等腰三角形 45"/>
          <p:cNvSpPr/>
          <p:nvPr/>
        </p:nvSpPr>
        <p:spPr>
          <a:xfrm flipH="1" flipV="1">
            <a:off x="10128812" y="4241171"/>
            <a:ext cx="181260" cy="1562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746274" y="5059328"/>
            <a:ext cx="1007720" cy="80689"/>
            <a:chOff x="9826508" y="883919"/>
            <a:chExt cx="951556" cy="124319"/>
          </a:xfrm>
        </p:grpSpPr>
        <p:sp>
          <p:nvSpPr>
            <p:cNvPr id="48" name="圆角矩形 47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49" name="圆角矩形 48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9021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2C91CA9A-1CBD-41CD-A6B8-024E8D0E5EBE}"/>
              </a:ext>
            </a:extLst>
          </p:cNvPr>
          <p:cNvSpPr/>
          <p:nvPr userDrawn="1"/>
        </p:nvSpPr>
        <p:spPr>
          <a:xfrm>
            <a:off x="0" y="0"/>
            <a:ext cx="12192000" cy="633414"/>
          </a:xfrm>
          <a:prstGeom prst="rect">
            <a:avLst/>
          </a:prstGeom>
          <a:solidFill>
            <a:srgbClr val="003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 userDrawn="1"/>
        </p:nvSpPr>
        <p:spPr>
          <a:xfrm>
            <a:off x="847725" y="185627"/>
            <a:ext cx="1144058" cy="30777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D1F0DF94-4DC9-4043-AE10-C81011D93FB5}"/>
              </a:ext>
            </a:extLst>
          </p:cNvPr>
          <p:cNvSpPr/>
          <p:nvPr userDrawn="1"/>
        </p:nvSpPr>
        <p:spPr>
          <a:xfrm>
            <a:off x="1409487" y="584203"/>
            <a:ext cx="96834" cy="9683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B71493FA-7924-4DF7-8908-7026D4D7ED20}"/>
              </a:ext>
            </a:extLst>
          </p:cNvPr>
          <p:cNvSpPr/>
          <p:nvPr userDrawn="1"/>
        </p:nvSpPr>
        <p:spPr>
          <a:xfrm>
            <a:off x="4203885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E7160BE0-18D8-442A-9A82-A373210862AF}"/>
              </a:ext>
            </a:extLst>
          </p:cNvPr>
          <p:cNvSpPr/>
          <p:nvPr userDrawn="1"/>
        </p:nvSpPr>
        <p:spPr>
          <a:xfrm>
            <a:off x="2806686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CCFBB730-3EAD-4387-94D5-C88517378134}"/>
              </a:ext>
            </a:extLst>
          </p:cNvPr>
          <p:cNvSpPr/>
          <p:nvPr userDrawn="1"/>
        </p:nvSpPr>
        <p:spPr>
          <a:xfrm>
            <a:off x="5601082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 userDrawn="1"/>
        </p:nvSpPr>
        <p:spPr>
          <a:xfrm>
            <a:off x="2013229" y="6638111"/>
            <a:ext cx="10178554" cy="226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24" name="矩形 23"/>
          <p:cNvSpPr/>
          <p:nvPr userDrawn="1"/>
        </p:nvSpPr>
        <p:spPr>
          <a:xfrm>
            <a:off x="-240" y="6638111"/>
            <a:ext cx="2013446" cy="227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2013229" y="6638111"/>
            <a:ext cx="10178554" cy="226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-240" y="6638111"/>
            <a:ext cx="2013446" cy="227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06E8B96-8BCE-4241-94A8-E7D9014D2BA3}"/>
              </a:ext>
            </a:extLst>
          </p:cNvPr>
          <p:cNvSpPr/>
          <p:nvPr userDrawn="1"/>
        </p:nvSpPr>
        <p:spPr>
          <a:xfrm>
            <a:off x="0" y="0"/>
            <a:ext cx="12192000" cy="633414"/>
          </a:xfrm>
          <a:prstGeom prst="rect">
            <a:avLst/>
          </a:prstGeom>
          <a:solidFill>
            <a:srgbClr val="003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圆角矩形 1">
            <a:extLst>
              <a:ext uri="{FF2B5EF4-FFF2-40B4-BE49-F238E27FC236}">
                <a16:creationId xmlns:a16="http://schemas.microsoft.com/office/drawing/2014/main" id="{A485814C-8647-42E9-A893-F7DD76A64955}"/>
              </a:ext>
            </a:extLst>
          </p:cNvPr>
          <p:cNvSpPr/>
          <p:nvPr userDrawn="1"/>
        </p:nvSpPr>
        <p:spPr>
          <a:xfrm>
            <a:off x="2250999" y="175211"/>
            <a:ext cx="1144058" cy="30777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BE85DE61-40F0-4F07-A66C-387B627903AA}"/>
              </a:ext>
            </a:extLst>
          </p:cNvPr>
          <p:cNvSpPr/>
          <p:nvPr userDrawn="1"/>
        </p:nvSpPr>
        <p:spPr>
          <a:xfrm>
            <a:off x="1409487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7E7A0CBD-7456-47C6-8867-B92F9D924FE7}"/>
              </a:ext>
            </a:extLst>
          </p:cNvPr>
          <p:cNvSpPr/>
          <p:nvPr userDrawn="1"/>
        </p:nvSpPr>
        <p:spPr>
          <a:xfrm>
            <a:off x="4203885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1D90535-FD45-490D-9AEF-E6E19F801CBB}"/>
              </a:ext>
            </a:extLst>
          </p:cNvPr>
          <p:cNvSpPr/>
          <p:nvPr userDrawn="1"/>
        </p:nvSpPr>
        <p:spPr>
          <a:xfrm>
            <a:off x="2806686" y="584203"/>
            <a:ext cx="96834" cy="9683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1D32699F-C385-4783-8BEA-688CE299CF0A}"/>
              </a:ext>
            </a:extLst>
          </p:cNvPr>
          <p:cNvSpPr/>
          <p:nvPr userDrawn="1"/>
        </p:nvSpPr>
        <p:spPr>
          <a:xfrm>
            <a:off x="5601082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  <p:sldLayoutId id="2147483652" r:id="rId4"/>
    <p:sldLayoutId id="2147483660" r:id="rId5"/>
    <p:sldLayoutId id="2147483661" r:id="rId6"/>
    <p:sldLayoutId id="2147483662" r:id="rId7"/>
    <p:sldLayoutId id="2147483653" r:id="rId8"/>
    <p:sldLayoutId id="2147483654" r:id="rId9"/>
    <p:sldLayoutId id="2147483655" r:id="rId10"/>
    <p:sldLayoutId id="2147483663" r:id="rId11"/>
    <p:sldLayoutId id="214748366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017B34D-FCEC-4757-9C00-267DA56337EE}"/>
              </a:ext>
            </a:extLst>
          </p:cNvPr>
          <p:cNvSpPr/>
          <p:nvPr/>
        </p:nvSpPr>
        <p:spPr bwMode="auto">
          <a:xfrm>
            <a:off x="1982965" y="1953147"/>
            <a:ext cx="8538807" cy="1008958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defRPr/>
            </a:pPr>
            <a:r>
              <a:rPr lang="zh-CN" altLang="en-US" sz="5400" b="1" kern="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古代玻璃制品的成分分析与鉴别 </a:t>
            </a:r>
            <a:endParaRPr lang="zh-CN" altLang="en-US" sz="5400" b="1" kern="100" dirty="0">
              <a:solidFill>
                <a:schemeClr val="bg1"/>
              </a:solidFill>
              <a:latin typeface="微软雅黑 Light" panose="020B0502040204020203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微软雅黑 Light" panose="020B0502040204020203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C76C7BC-050E-451E-93FE-163A4B81D1BE}"/>
              </a:ext>
            </a:extLst>
          </p:cNvPr>
          <p:cNvSpPr/>
          <p:nvPr/>
        </p:nvSpPr>
        <p:spPr>
          <a:xfrm>
            <a:off x="533400" y="2916220"/>
            <a:ext cx="11250705" cy="40011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en-US" altLang="zh-CN" sz="1600" spc="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Composition Analysis and Identification of Ancient Glass Products</a:t>
            </a:r>
            <a:endParaRPr lang="zh-CN" altLang="en-US" sz="1600" spc="400" dirty="0">
              <a:solidFill>
                <a:schemeClr val="bg1"/>
              </a:solidFill>
              <a:latin typeface="微软雅黑 Light" panose="020B0502040204020203" pitchFamily="34" charset="-122"/>
              <a:ea typeface="微软雅黑" panose="020B0503020204020204" pitchFamily="34" charset="-122"/>
              <a:sym typeface="微软雅黑 Light" panose="020B0502040204020203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931102" y="5960235"/>
            <a:ext cx="1680360" cy="320344"/>
            <a:chOff x="1691946" y="6380497"/>
            <a:chExt cx="1680360" cy="320344"/>
          </a:xfrm>
        </p:grpSpPr>
        <p:sp>
          <p:nvSpPr>
            <p:cNvPr id="15" name="圆角矩形 14"/>
            <p:cNvSpPr/>
            <p:nvPr/>
          </p:nvSpPr>
          <p:spPr>
            <a:xfrm>
              <a:off x="1691946" y="6380497"/>
              <a:ext cx="1680360" cy="320344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DA0D802-01CE-47AC-BBF9-B212B2D52054}"/>
                </a:ext>
              </a:extLst>
            </p:cNvPr>
            <p:cNvSpPr/>
            <p:nvPr/>
          </p:nvSpPr>
          <p:spPr>
            <a:xfrm>
              <a:off x="1993517" y="6435635"/>
              <a:ext cx="1077218" cy="215444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ea"/>
                  <a:cs typeface="阿里巴巴普惠体 L" panose="00020600040101010101" pitchFamily="18" charset="-122"/>
                </a:rPr>
                <a:t>周洋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299178" y="5960235"/>
            <a:ext cx="1680360" cy="320344"/>
            <a:chOff x="1691946" y="6380497"/>
            <a:chExt cx="1680360" cy="320344"/>
          </a:xfrm>
        </p:grpSpPr>
        <p:sp>
          <p:nvSpPr>
            <p:cNvPr id="13" name="圆角矩形 12"/>
            <p:cNvSpPr/>
            <p:nvPr/>
          </p:nvSpPr>
          <p:spPr>
            <a:xfrm>
              <a:off x="1691946" y="6380497"/>
              <a:ext cx="1680360" cy="320344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>
                <a:solidFill>
                  <a:schemeClr val="tx1"/>
                </a:solidFill>
                <a:latin typeface="Roboto Regular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DA0D802-01CE-47AC-BBF9-B212B2D52054}"/>
                </a:ext>
              </a:extLst>
            </p:cNvPr>
            <p:cNvSpPr/>
            <p:nvPr/>
          </p:nvSpPr>
          <p:spPr>
            <a:xfrm>
              <a:off x="1993517" y="6435635"/>
              <a:ext cx="1077218" cy="215444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noProof="0" dirty="0">
                  <a:latin typeface="+mn-ea"/>
                  <a:cs typeface="阿里巴巴普惠体 L" panose="00020600040101010101" pitchFamily="18" charset="-122"/>
                </a:rPr>
                <a:t>胡佳伟</a:t>
              </a:r>
              <a:endParaRPr kumimoji="0" lang="zh-CN" alt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阿里巴巴普惠体 L" panose="00020600040101010101" pitchFamily="18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830247" y="5960235"/>
            <a:ext cx="1691525" cy="320344"/>
            <a:chOff x="1691946" y="6380497"/>
            <a:chExt cx="1691525" cy="320344"/>
          </a:xfrm>
        </p:grpSpPr>
        <p:sp>
          <p:nvSpPr>
            <p:cNvPr id="11" name="圆角矩形 10"/>
            <p:cNvSpPr/>
            <p:nvPr/>
          </p:nvSpPr>
          <p:spPr>
            <a:xfrm>
              <a:off x="1691946" y="6380497"/>
              <a:ext cx="1680360" cy="320344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>
                <a:solidFill>
                  <a:schemeClr val="tx1"/>
                </a:solidFill>
                <a:latin typeface="Roboto Regular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DA0D802-01CE-47AC-BBF9-B212B2D52054}"/>
                </a:ext>
              </a:extLst>
            </p:cNvPr>
            <p:cNvSpPr/>
            <p:nvPr/>
          </p:nvSpPr>
          <p:spPr>
            <a:xfrm>
              <a:off x="1691946" y="6429472"/>
              <a:ext cx="1691525" cy="215444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ea"/>
                  <a:cs typeface="阿里巴巴普惠体 L" panose="00020600040101010101" pitchFamily="18" charset="-122"/>
                </a:rPr>
                <a:t>吴金波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4799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013229" y="6638111"/>
            <a:ext cx="10178554" cy="226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-240" y="6638111"/>
            <a:ext cx="2013446" cy="227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9DA0D802-01CE-47AC-BBF9-B212B2D52054}"/>
              </a:ext>
            </a:extLst>
          </p:cNvPr>
          <p:cNvSpPr/>
          <p:nvPr/>
        </p:nvSpPr>
        <p:spPr>
          <a:xfrm>
            <a:off x="745750" y="6154867"/>
            <a:ext cx="3127911" cy="24622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latin typeface="+mn-ea"/>
                <a:cs typeface="阿里巴巴普惠体 L" panose="00020600040101010101" pitchFamily="18" charset="-122"/>
              </a:rPr>
              <a:t>校训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阿里巴巴普惠体 L" panose="00020600040101010101" pitchFamily="18" charset="-122"/>
              </a:rPr>
              <a:t>：在此</a:t>
            </a:r>
            <a:r>
              <a:rPr lang="zh-CN" altLang="en-US" sz="1600" dirty="0">
                <a:latin typeface="+mn-ea"/>
                <a:cs typeface="阿里巴巴普惠体 L" panose="00020600040101010101" pitchFamily="18" charset="-122"/>
              </a:rPr>
              <a:t>输入相关的校训内容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阿里巴巴普惠体 L" panose="00020600040101010101" pitchFamily="18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E5A6F5D-97C5-4282-82F3-C9364BDA597D}"/>
              </a:ext>
            </a:extLst>
          </p:cNvPr>
          <p:cNvSpPr txBox="1"/>
          <p:nvPr/>
        </p:nvSpPr>
        <p:spPr>
          <a:xfrm>
            <a:off x="1414260" y="2333011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01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1173723" y="3625518"/>
            <a:ext cx="1620957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选题背景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8B01278-F660-4CAC-8E80-CE714AADF92E}"/>
              </a:ext>
            </a:extLst>
          </p:cNvPr>
          <p:cNvSpPr txBox="1"/>
          <p:nvPr/>
        </p:nvSpPr>
        <p:spPr>
          <a:xfrm>
            <a:off x="4078768" y="2333011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02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3870385" y="3625518"/>
            <a:ext cx="1620958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研究方法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C6DFF80B-D10E-4A81-BDBE-445A27EF3212}"/>
              </a:ext>
            </a:extLst>
          </p:cNvPr>
          <p:cNvSpPr txBox="1"/>
          <p:nvPr/>
        </p:nvSpPr>
        <p:spPr>
          <a:xfrm>
            <a:off x="6777209" y="2155911"/>
            <a:ext cx="1302412" cy="117339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03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6590580" y="3524705"/>
            <a:ext cx="1716632" cy="55410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研究成果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7AA88EEB-802D-4766-80E2-C43808543084}"/>
              </a:ext>
            </a:extLst>
          </p:cNvPr>
          <p:cNvSpPr txBox="1"/>
          <p:nvPr/>
        </p:nvSpPr>
        <p:spPr>
          <a:xfrm>
            <a:off x="9548240" y="2333011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04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9404169" y="3625518"/>
            <a:ext cx="1620958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论文总结</a:t>
            </a:r>
          </a:p>
        </p:txBody>
      </p:sp>
    </p:spTree>
    <p:extLst>
      <p:ext uri="{BB962C8B-B14F-4D97-AF65-F5344CB8AC3E}">
        <p14:creationId xmlns:p14="http://schemas.microsoft.com/office/powerpoint/2010/main" val="1415214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3AB1DAED-6AC0-4E22-B23A-926C7DBA47E9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83AB3C7-8C83-46C5-9D6D-20DD7C830784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1D1E923-C469-40F8-B903-ABE5C088F6A0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2441DB8-4747-4085-A134-89F16980FE4A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8" name="任意多边形: 形状 45">
            <a:extLst>
              <a:ext uri="{FF2B5EF4-FFF2-40B4-BE49-F238E27FC236}">
                <a16:creationId xmlns:a16="http://schemas.microsoft.com/office/drawing/2014/main" id="{45EC1AE8-9BAF-42A9-ABA8-3F2F70193BB4}"/>
              </a:ext>
            </a:extLst>
          </p:cNvPr>
          <p:cNvSpPr/>
          <p:nvPr/>
        </p:nvSpPr>
        <p:spPr>
          <a:xfrm flipV="1">
            <a:off x="3865790" y="4403273"/>
            <a:ext cx="856343" cy="420914"/>
          </a:xfrm>
          <a:custGeom>
            <a:avLst/>
            <a:gdLst>
              <a:gd name="connsiteX0" fmla="*/ 856343 w 856343"/>
              <a:gd name="connsiteY0" fmla="*/ 420914 h 420914"/>
              <a:gd name="connsiteX1" fmla="*/ 566057 w 856343"/>
              <a:gd name="connsiteY1" fmla="*/ 0 h 420914"/>
              <a:gd name="connsiteX2" fmla="*/ 0 w 856343"/>
              <a:gd name="connsiteY2" fmla="*/ 0 h 42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6343" h="420914">
                <a:moveTo>
                  <a:pt x="856343" y="420914"/>
                </a:moveTo>
                <a:lnTo>
                  <a:pt x="566057" y="0"/>
                </a:lnTo>
                <a:lnTo>
                  <a:pt x="0" y="0"/>
                </a:lnTo>
              </a:path>
            </a:pathLst>
          </a:custGeom>
          <a:noFill/>
          <a:ln cmpd="sng">
            <a:solidFill>
              <a:schemeClr val="bg1">
                <a:lumMod val="85000"/>
              </a:schemeClr>
            </a:solidFill>
            <a:prstDash val="solid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7">
            <a:extLst>
              <a:ext uri="{FF2B5EF4-FFF2-40B4-BE49-F238E27FC236}">
                <a16:creationId xmlns:a16="http://schemas.microsoft.com/office/drawing/2014/main" id="{BB93E394-BDFC-4C95-B0FC-E7D404719B10}"/>
              </a:ext>
            </a:extLst>
          </p:cNvPr>
          <p:cNvSpPr/>
          <p:nvPr/>
        </p:nvSpPr>
        <p:spPr>
          <a:xfrm flipH="1" flipV="1">
            <a:off x="7477432" y="4403273"/>
            <a:ext cx="856343" cy="420914"/>
          </a:xfrm>
          <a:custGeom>
            <a:avLst/>
            <a:gdLst>
              <a:gd name="connsiteX0" fmla="*/ 856343 w 856343"/>
              <a:gd name="connsiteY0" fmla="*/ 420914 h 420914"/>
              <a:gd name="connsiteX1" fmla="*/ 566057 w 856343"/>
              <a:gd name="connsiteY1" fmla="*/ 0 h 420914"/>
              <a:gd name="connsiteX2" fmla="*/ 0 w 856343"/>
              <a:gd name="connsiteY2" fmla="*/ 0 h 42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6343" h="420914">
                <a:moveTo>
                  <a:pt x="856343" y="420914"/>
                </a:moveTo>
                <a:lnTo>
                  <a:pt x="566057" y="0"/>
                </a:lnTo>
                <a:lnTo>
                  <a:pt x="0" y="0"/>
                </a:lnTo>
              </a:path>
            </a:pathLst>
          </a:custGeom>
          <a:noFill/>
          <a:ln cmpd="sng">
            <a:solidFill>
              <a:schemeClr val="bg1">
                <a:lumMod val="85000"/>
              </a:schemeClr>
            </a:solidFill>
            <a:prstDash val="solid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任意多边形: 形状 49">
            <a:extLst>
              <a:ext uri="{FF2B5EF4-FFF2-40B4-BE49-F238E27FC236}">
                <a16:creationId xmlns:a16="http://schemas.microsoft.com/office/drawing/2014/main" id="{A2EE6A2D-30CF-4B5B-AB52-DCF765A9C670}"/>
              </a:ext>
            </a:extLst>
          </p:cNvPr>
          <p:cNvSpPr/>
          <p:nvPr/>
        </p:nvSpPr>
        <p:spPr>
          <a:xfrm>
            <a:off x="3865790" y="2552701"/>
            <a:ext cx="856343" cy="420914"/>
          </a:xfrm>
          <a:custGeom>
            <a:avLst/>
            <a:gdLst>
              <a:gd name="connsiteX0" fmla="*/ 856343 w 856343"/>
              <a:gd name="connsiteY0" fmla="*/ 420914 h 420914"/>
              <a:gd name="connsiteX1" fmla="*/ 566057 w 856343"/>
              <a:gd name="connsiteY1" fmla="*/ 0 h 420914"/>
              <a:gd name="connsiteX2" fmla="*/ 0 w 856343"/>
              <a:gd name="connsiteY2" fmla="*/ 0 h 42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6343" h="420914">
                <a:moveTo>
                  <a:pt x="856343" y="420914"/>
                </a:moveTo>
                <a:lnTo>
                  <a:pt x="566057" y="0"/>
                </a:lnTo>
                <a:lnTo>
                  <a:pt x="0" y="0"/>
                </a:lnTo>
              </a:path>
            </a:pathLst>
          </a:custGeom>
          <a:noFill/>
          <a:ln cmpd="sng">
            <a:solidFill>
              <a:schemeClr val="bg1">
                <a:lumMod val="85000"/>
              </a:schemeClr>
            </a:solidFill>
            <a:prstDash val="solid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F37B6874-885C-4627-AD11-F6C77D24FFF6}"/>
              </a:ext>
            </a:extLst>
          </p:cNvPr>
          <p:cNvSpPr/>
          <p:nvPr/>
        </p:nvSpPr>
        <p:spPr>
          <a:xfrm>
            <a:off x="4714568" y="2307012"/>
            <a:ext cx="1381432" cy="1381432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E952D533-2D4E-4F6B-AF3C-312684847D23}"/>
              </a:ext>
            </a:extLst>
          </p:cNvPr>
          <p:cNvSpPr/>
          <p:nvPr/>
        </p:nvSpPr>
        <p:spPr>
          <a:xfrm flipH="1">
            <a:off x="6096000" y="2307012"/>
            <a:ext cx="1381432" cy="138143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effectLst>
                <a:outerShdw blurRad="50800" dist="50800" dir="5400000" algn="ctr" rotWithShape="0">
                  <a:schemeClr val="accent1"/>
                </a:outerShdw>
              </a:effectLst>
            </a:endParaRPr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6F8A227F-9765-4CC0-A64F-3D103BFC4330}"/>
              </a:ext>
            </a:extLst>
          </p:cNvPr>
          <p:cNvSpPr/>
          <p:nvPr/>
        </p:nvSpPr>
        <p:spPr>
          <a:xfrm flipH="1" flipV="1">
            <a:off x="6096000" y="3688444"/>
            <a:ext cx="1381432" cy="1381432"/>
          </a:xfrm>
          <a:prstGeom prst="ellipse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7C6199A8-803F-475E-9800-4708499799B1}"/>
              </a:ext>
            </a:extLst>
          </p:cNvPr>
          <p:cNvSpPr/>
          <p:nvPr/>
        </p:nvSpPr>
        <p:spPr>
          <a:xfrm flipV="1">
            <a:off x="4714568" y="3688444"/>
            <a:ext cx="1381432" cy="138143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effectLst>
                <a:outerShdw blurRad="50800" dist="50800" dir="5400000" algn="ctr" rotWithShape="0">
                  <a:schemeClr val="accent1"/>
                </a:outerShdw>
              </a:effectLst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73D28200-35F1-4D59-B46F-05F2DC8AC7C3}"/>
              </a:ext>
            </a:extLst>
          </p:cNvPr>
          <p:cNvSpPr txBox="1"/>
          <p:nvPr/>
        </p:nvSpPr>
        <p:spPr>
          <a:xfrm>
            <a:off x="5000472" y="2422964"/>
            <a:ext cx="809625" cy="120032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7200" b="1" dirty="0">
                <a:solidFill>
                  <a:schemeClr val="lt1"/>
                </a:solidFill>
                <a:latin typeface="+mj-ea"/>
                <a:ea typeface="+mj-ea"/>
              </a:rPr>
              <a:t>S</a:t>
            </a:r>
            <a:endParaRPr lang="zh-CN" altLang="en-US" sz="7200" b="1" dirty="0">
              <a:solidFill>
                <a:schemeClr val="lt1"/>
              </a:solidFill>
              <a:latin typeface="+mj-ea"/>
              <a:ea typeface="+mj-ea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F3ECF797-4356-4AF8-8201-E7859B998C7F}"/>
              </a:ext>
            </a:extLst>
          </p:cNvPr>
          <p:cNvSpPr txBox="1"/>
          <p:nvPr/>
        </p:nvSpPr>
        <p:spPr>
          <a:xfrm>
            <a:off x="6381904" y="2422964"/>
            <a:ext cx="809625" cy="120032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7200" b="1" dirty="0">
                <a:solidFill>
                  <a:schemeClr val="accent1"/>
                </a:solidFill>
                <a:latin typeface="+mj-ea"/>
                <a:ea typeface="+mj-ea"/>
              </a:rPr>
              <a:t>W</a:t>
            </a:r>
            <a:endParaRPr lang="zh-CN" altLang="en-US" sz="72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FAE8D8C8-8487-4C93-B81D-1D6965BB631F}"/>
              </a:ext>
            </a:extLst>
          </p:cNvPr>
          <p:cNvSpPr txBox="1"/>
          <p:nvPr/>
        </p:nvSpPr>
        <p:spPr>
          <a:xfrm>
            <a:off x="6381904" y="3804396"/>
            <a:ext cx="809625" cy="120032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7200" b="1" dirty="0">
                <a:solidFill>
                  <a:schemeClr val="lt1"/>
                </a:solidFill>
                <a:latin typeface="+mj-ea"/>
                <a:ea typeface="+mj-ea"/>
              </a:rPr>
              <a:t>O</a:t>
            </a:r>
            <a:endParaRPr lang="zh-CN" altLang="en-US" sz="7200" b="1" dirty="0">
              <a:solidFill>
                <a:schemeClr val="lt1"/>
              </a:solidFill>
              <a:latin typeface="+mj-ea"/>
              <a:ea typeface="+mj-ea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ECBD15FA-E49B-411B-851B-E7B92429B805}"/>
              </a:ext>
            </a:extLst>
          </p:cNvPr>
          <p:cNvSpPr txBox="1"/>
          <p:nvPr/>
        </p:nvSpPr>
        <p:spPr>
          <a:xfrm>
            <a:off x="5000472" y="3804396"/>
            <a:ext cx="809625" cy="120032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7200" b="1" dirty="0">
                <a:solidFill>
                  <a:schemeClr val="accent1"/>
                </a:solidFill>
                <a:latin typeface="+mj-ea"/>
                <a:ea typeface="+mj-ea"/>
              </a:rPr>
              <a:t>T</a:t>
            </a:r>
            <a:endParaRPr lang="zh-CN" altLang="en-US" sz="72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D858D291-EB71-4E62-BE6D-5F5C647C5E55}"/>
              </a:ext>
            </a:extLst>
          </p:cNvPr>
          <p:cNvSpPr txBox="1"/>
          <p:nvPr/>
        </p:nvSpPr>
        <p:spPr>
          <a:xfrm>
            <a:off x="2185485" y="1754672"/>
            <a:ext cx="1430592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优势</a:t>
            </a:r>
          </a:p>
        </p:txBody>
      </p:sp>
      <p:sp>
        <p:nvSpPr>
          <p:cNvPr id="82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>
            <a:spLocks/>
          </p:cNvSpPr>
          <p:nvPr/>
        </p:nvSpPr>
        <p:spPr>
          <a:xfrm>
            <a:off x="839788" y="2200332"/>
            <a:ext cx="2863374" cy="112646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1C5B78D8-4A0D-41C9-994C-44052EC7AF5F}"/>
              </a:ext>
            </a:extLst>
          </p:cNvPr>
          <p:cNvSpPr txBox="1"/>
          <p:nvPr/>
        </p:nvSpPr>
        <p:spPr>
          <a:xfrm>
            <a:off x="2185485" y="4004891"/>
            <a:ext cx="1430592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威胁</a:t>
            </a:r>
          </a:p>
        </p:txBody>
      </p:sp>
      <p:sp>
        <p:nvSpPr>
          <p:cNvPr id="84" name="TextBox 21">
            <a:extLst>
              <a:ext uri="{FF2B5EF4-FFF2-40B4-BE49-F238E27FC236}">
                <a16:creationId xmlns:a16="http://schemas.microsoft.com/office/drawing/2014/main" id="{844771E0-3C09-495C-A74D-4DE3FE7E49A6}"/>
              </a:ext>
            </a:extLst>
          </p:cNvPr>
          <p:cNvSpPr txBox="1">
            <a:spLocks/>
          </p:cNvSpPr>
          <p:nvPr/>
        </p:nvSpPr>
        <p:spPr>
          <a:xfrm>
            <a:off x="839788" y="4450551"/>
            <a:ext cx="2863374" cy="108997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40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defRPr>
            </a:lvl1pPr>
          </a:lstStyle>
          <a:p>
            <a:pPr algn="just"/>
            <a:r>
              <a:rPr lang="zh-CN" altLang="en-US" dirty="0">
                <a:sym typeface="+mn-lt"/>
              </a:rPr>
              <a:t>单击此处可以输入你想要输入的文字，文本框根据文字的长度可以自由拉伸</a:t>
            </a:r>
            <a:endParaRPr lang="en-US" dirty="0">
              <a:sym typeface="+mn-lt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1E281C12-D604-4191-B8D7-65BB6CED4D17}"/>
              </a:ext>
            </a:extLst>
          </p:cNvPr>
          <p:cNvSpPr txBox="1"/>
          <p:nvPr/>
        </p:nvSpPr>
        <p:spPr>
          <a:xfrm>
            <a:off x="8527141" y="4004891"/>
            <a:ext cx="1430592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机会</a:t>
            </a:r>
          </a:p>
        </p:txBody>
      </p:sp>
      <p:sp>
        <p:nvSpPr>
          <p:cNvPr id="85" name="TextBox 21">
            <a:extLst>
              <a:ext uri="{FF2B5EF4-FFF2-40B4-BE49-F238E27FC236}">
                <a16:creationId xmlns:a16="http://schemas.microsoft.com/office/drawing/2014/main" id="{164073CF-02FD-4272-A527-C5BAA8DABD01}"/>
              </a:ext>
            </a:extLst>
          </p:cNvPr>
          <p:cNvSpPr txBox="1">
            <a:spLocks/>
          </p:cNvSpPr>
          <p:nvPr/>
        </p:nvSpPr>
        <p:spPr>
          <a:xfrm>
            <a:off x="8483598" y="4450551"/>
            <a:ext cx="2863374" cy="108997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40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defRPr>
            </a:lvl1pPr>
          </a:lstStyle>
          <a:p>
            <a:pPr algn="just"/>
            <a:r>
              <a:rPr lang="zh-CN" altLang="en-US" dirty="0">
                <a:sym typeface="+mn-lt"/>
              </a:rPr>
              <a:t>单击此处可以输入你想要输入的文字，文本框根据文字的长度可以自由拉伸</a:t>
            </a:r>
            <a:endParaRPr lang="en-US" dirty="0">
              <a:sym typeface="+mn-lt"/>
            </a:endParaRPr>
          </a:p>
        </p:txBody>
      </p:sp>
      <p:sp>
        <p:nvSpPr>
          <p:cNvPr id="74" name="任意多边形: 形状 79">
            <a:extLst>
              <a:ext uri="{FF2B5EF4-FFF2-40B4-BE49-F238E27FC236}">
                <a16:creationId xmlns:a16="http://schemas.microsoft.com/office/drawing/2014/main" id="{E2AFC212-0678-436D-9415-855FBC178B9C}"/>
              </a:ext>
            </a:extLst>
          </p:cNvPr>
          <p:cNvSpPr/>
          <p:nvPr/>
        </p:nvSpPr>
        <p:spPr>
          <a:xfrm flipH="1">
            <a:off x="7477432" y="2576814"/>
            <a:ext cx="856343" cy="420914"/>
          </a:xfrm>
          <a:custGeom>
            <a:avLst/>
            <a:gdLst>
              <a:gd name="connsiteX0" fmla="*/ 856343 w 856343"/>
              <a:gd name="connsiteY0" fmla="*/ 420914 h 420914"/>
              <a:gd name="connsiteX1" fmla="*/ 566057 w 856343"/>
              <a:gd name="connsiteY1" fmla="*/ 0 h 420914"/>
              <a:gd name="connsiteX2" fmla="*/ 0 w 856343"/>
              <a:gd name="connsiteY2" fmla="*/ 0 h 42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6343" h="420914">
                <a:moveTo>
                  <a:pt x="856343" y="420914"/>
                </a:moveTo>
                <a:lnTo>
                  <a:pt x="566057" y="0"/>
                </a:lnTo>
                <a:lnTo>
                  <a:pt x="0" y="0"/>
                </a:lnTo>
              </a:path>
            </a:pathLst>
          </a:custGeom>
          <a:noFill/>
          <a:ln cmpd="sng">
            <a:solidFill>
              <a:schemeClr val="bg1">
                <a:lumMod val="85000"/>
              </a:schemeClr>
            </a:solidFill>
            <a:prstDash val="solid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57EFA5BE-F8CE-4BBF-9E2C-7F944E62C9A5}"/>
              </a:ext>
            </a:extLst>
          </p:cNvPr>
          <p:cNvSpPr txBox="1"/>
          <p:nvPr/>
        </p:nvSpPr>
        <p:spPr>
          <a:xfrm>
            <a:off x="8541655" y="1754779"/>
            <a:ext cx="1430592" cy="3693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劣势</a:t>
            </a:r>
          </a:p>
        </p:txBody>
      </p:sp>
      <p:sp>
        <p:nvSpPr>
          <p:cNvPr id="83" name="TextBox 21">
            <a:extLst>
              <a:ext uri="{FF2B5EF4-FFF2-40B4-BE49-F238E27FC236}">
                <a16:creationId xmlns:a16="http://schemas.microsoft.com/office/drawing/2014/main" id="{7A04D146-ABF3-4361-9B2E-0CA0433F3D28}"/>
              </a:ext>
            </a:extLst>
          </p:cNvPr>
          <p:cNvSpPr txBox="1">
            <a:spLocks/>
          </p:cNvSpPr>
          <p:nvPr/>
        </p:nvSpPr>
        <p:spPr>
          <a:xfrm>
            <a:off x="8483599" y="2200439"/>
            <a:ext cx="2863374" cy="108997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40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defRPr>
            </a:lvl1pPr>
          </a:lstStyle>
          <a:p>
            <a:pPr algn="just"/>
            <a:r>
              <a:rPr lang="zh-CN" altLang="en-US" dirty="0">
                <a:sym typeface="+mn-lt"/>
              </a:rPr>
              <a:t>单击此处可以输入你想要输入的文字，文本框根据文字的长度可以自由拉伸</a:t>
            </a:r>
            <a:endParaRPr lang="en-US" dirty="0">
              <a:sym typeface="+mn-lt"/>
            </a:endParaRPr>
          </a:p>
        </p:txBody>
      </p: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08375391-9C8B-4D36-B016-ED9757301558}"/>
              </a:ext>
            </a:extLst>
          </p:cNvPr>
          <p:cNvCxnSpPr>
            <a:cxnSpLocks/>
          </p:cNvCxnSpPr>
          <p:nvPr/>
        </p:nvCxnSpPr>
        <p:spPr>
          <a:xfrm>
            <a:off x="839788" y="3688444"/>
            <a:ext cx="2863373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1D26CBED-9C33-4A3A-95AA-0273609D5F42}"/>
              </a:ext>
            </a:extLst>
          </p:cNvPr>
          <p:cNvCxnSpPr>
            <a:cxnSpLocks/>
          </p:cNvCxnSpPr>
          <p:nvPr/>
        </p:nvCxnSpPr>
        <p:spPr>
          <a:xfrm>
            <a:off x="8488840" y="3688444"/>
            <a:ext cx="2863373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圆角矩形 85"/>
          <p:cNvSpPr/>
          <p:nvPr/>
        </p:nvSpPr>
        <p:spPr>
          <a:xfrm>
            <a:off x="3299556" y="4434094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87" name="圆角矩形 86"/>
          <p:cNvSpPr/>
          <p:nvPr/>
        </p:nvSpPr>
        <p:spPr>
          <a:xfrm>
            <a:off x="2630017" y="4434093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3299556" y="2195421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89" name="圆角矩形 88"/>
          <p:cNvSpPr/>
          <p:nvPr/>
        </p:nvSpPr>
        <p:spPr>
          <a:xfrm>
            <a:off x="2630017" y="2195420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90" name="圆角矩形 89"/>
          <p:cNvSpPr/>
          <p:nvPr/>
        </p:nvSpPr>
        <p:spPr>
          <a:xfrm>
            <a:off x="9229546" y="4434094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91" name="圆角矩形 90"/>
          <p:cNvSpPr/>
          <p:nvPr/>
        </p:nvSpPr>
        <p:spPr>
          <a:xfrm>
            <a:off x="8560007" y="4434093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92" name="圆角矩形 91"/>
          <p:cNvSpPr/>
          <p:nvPr/>
        </p:nvSpPr>
        <p:spPr>
          <a:xfrm>
            <a:off x="9229546" y="2195421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8560007" y="2195420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6378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0D0E739-6B5A-4822-B396-A2DF6FEA8986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221" y="2310738"/>
            <a:ext cx="2911137" cy="2183353"/>
          </a:xfrm>
          <a:prstGeom prst="rect">
            <a:avLst/>
          </a:prstGeom>
          <a:blipFill>
            <a:blip r:embed="rId3"/>
            <a:srcRect/>
            <a:stretch>
              <a:fillRect t="-9391" b="-9391"/>
            </a:stretch>
          </a:blipFill>
          <a:ln w="76200">
            <a:solidFill>
              <a:schemeClr val="bg1"/>
            </a:solidFill>
          </a:ln>
          <a:effectLst>
            <a:outerShdw blurRad="342900" dist="228600" dir="2700000" algn="tl" rotWithShape="0">
              <a:prstClr val="black">
                <a:alpha val="26000"/>
              </a:prst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8E64AFD-5C42-4FB5-8ED3-5D5EF2DD966C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487" y="2310738"/>
            <a:ext cx="2911137" cy="2183353"/>
          </a:xfrm>
          <a:prstGeom prst="rect">
            <a:avLst/>
          </a:prstGeom>
          <a:blipFill>
            <a:blip r:embed="rId3"/>
            <a:srcRect/>
            <a:stretch>
              <a:fillRect t="-9391" b="-9391"/>
            </a:stretch>
          </a:blipFill>
          <a:ln w="76200">
            <a:solidFill>
              <a:schemeClr val="bg1"/>
            </a:solidFill>
          </a:ln>
          <a:effectLst>
            <a:outerShdw blurRad="342900" dist="228600" dir="2700000" algn="tl" rotWithShape="0">
              <a:prstClr val="black">
                <a:alpha val="26000"/>
              </a:prstClr>
            </a:outerShdw>
          </a:effec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91BA634-3A89-40FF-A922-FF761BFF60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928" y="2162692"/>
            <a:ext cx="3676989" cy="2454299"/>
          </a:xfrm>
          <a:prstGeom prst="rect">
            <a:avLst/>
          </a:prstGeom>
          <a:blipFill>
            <a:blip r:embed="rId3"/>
            <a:srcRect/>
            <a:stretch>
              <a:fillRect t="-9391" b="-9391"/>
            </a:stretch>
          </a:blipFill>
          <a:ln w="76200">
            <a:solidFill>
              <a:schemeClr val="bg1"/>
            </a:solidFill>
          </a:ln>
          <a:effectLst>
            <a:outerShdw blurRad="342900" dist="228600" dir="2700000" algn="tl" rotWithShape="0">
              <a:prstClr val="black">
                <a:alpha val="26000"/>
              </a:prstClr>
            </a:outerShdw>
          </a:effectLst>
        </p:spPr>
      </p:pic>
      <p:sp>
        <p:nvSpPr>
          <p:cNvPr id="63" name="椭圆 62">
            <a:extLst>
              <a:ext uri="{FF2B5EF4-FFF2-40B4-BE49-F238E27FC236}">
                <a16:creationId xmlns:a16="http://schemas.microsoft.com/office/drawing/2014/main" id="{6B068644-A07D-4DF3-9CAB-0115F19C55A0}"/>
              </a:ext>
            </a:extLst>
          </p:cNvPr>
          <p:cNvSpPr/>
          <p:nvPr/>
        </p:nvSpPr>
        <p:spPr>
          <a:xfrm>
            <a:off x="2702324" y="4312600"/>
            <a:ext cx="443276" cy="44327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2400" rtlCol="0" anchor="ctr">
            <a:noAutofit/>
          </a:bodyPr>
          <a:lstStyle/>
          <a:p>
            <a:pPr algn="ctr"/>
            <a:r>
              <a:rPr lang="en-US" altLang="zh-CN" spc="80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  <a:endParaRPr lang="zh-CN" altLang="en-US" spc="8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DA6088CB-2562-4DE4-8C70-58CA18918F31}"/>
              </a:ext>
            </a:extLst>
          </p:cNvPr>
          <p:cNvSpPr/>
          <p:nvPr/>
        </p:nvSpPr>
        <p:spPr>
          <a:xfrm>
            <a:off x="5969335" y="4309109"/>
            <a:ext cx="602571" cy="60256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2400" rtlCol="0" anchor="ctr">
            <a:noAutofit/>
          </a:bodyPr>
          <a:lstStyle/>
          <a:p>
            <a:pPr algn="ctr"/>
            <a:r>
              <a:rPr lang="en-US" altLang="zh-CN" sz="2000" spc="80" dirty="0">
                <a:solidFill>
                  <a:schemeClr val="bg1"/>
                </a:solidFill>
                <a:latin typeface="+mj-ea"/>
                <a:ea typeface="+mj-ea"/>
              </a:rPr>
              <a:t>02</a:t>
            </a:r>
            <a:endParaRPr lang="zh-CN" altLang="en-US" sz="2000" spc="8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DD571792-4628-41CC-BF3F-6C6677B29245}"/>
              </a:ext>
            </a:extLst>
          </p:cNvPr>
          <p:cNvSpPr/>
          <p:nvPr/>
        </p:nvSpPr>
        <p:spPr>
          <a:xfrm>
            <a:off x="9283674" y="4312600"/>
            <a:ext cx="443276" cy="44327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2400" rtlCol="0" anchor="ctr">
            <a:noAutofit/>
          </a:bodyPr>
          <a:lstStyle/>
          <a:p>
            <a:pPr algn="ctr"/>
            <a:r>
              <a:rPr lang="en-US" altLang="zh-CN" spc="80" dirty="0">
                <a:solidFill>
                  <a:schemeClr val="bg1"/>
                </a:solidFill>
                <a:latin typeface="+mj-ea"/>
                <a:ea typeface="+mj-ea"/>
              </a:rPr>
              <a:t>03</a:t>
            </a:r>
            <a:endParaRPr lang="zh-CN" altLang="en-US" spc="8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721E59D2-B3E0-4BAE-81EB-B85493B8AE77}"/>
              </a:ext>
            </a:extLst>
          </p:cNvPr>
          <p:cNvSpPr/>
          <p:nvPr/>
        </p:nvSpPr>
        <p:spPr>
          <a:xfrm>
            <a:off x="3499850" y="897245"/>
            <a:ext cx="5192300" cy="47327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accent1"/>
                </a:solidFill>
                <a:latin typeface="+mj-ea"/>
                <a:ea typeface="+mj-ea"/>
              </a:rPr>
              <a:t>研究成果展示</a:t>
            </a:r>
            <a:endParaRPr lang="en-US" altLang="zh-CN" sz="2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5601082" y="1471715"/>
            <a:ext cx="951556" cy="76192"/>
            <a:chOff x="9826508" y="883919"/>
            <a:chExt cx="951556" cy="124319"/>
          </a:xfrm>
        </p:grpSpPr>
        <p:sp>
          <p:nvSpPr>
            <p:cNvPr id="95" name="圆角矩形 94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96" name="圆角矩形 95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97" name="矩形 96">
            <a:extLst>
              <a:ext uri="{FF2B5EF4-FFF2-40B4-BE49-F238E27FC236}">
                <a16:creationId xmlns:a16="http://schemas.microsoft.com/office/drawing/2014/main" id="{721E59D2-B3E0-4BAE-81EB-B85493B8AE77}"/>
              </a:ext>
            </a:extLst>
          </p:cNvPr>
          <p:cNvSpPr/>
          <p:nvPr/>
        </p:nvSpPr>
        <p:spPr>
          <a:xfrm>
            <a:off x="2211669" y="1582651"/>
            <a:ext cx="7768663" cy="45243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单击此处可以输入你想要输入的文字，文本框根据文字的长度可以自由拉伸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E4C12043-F962-40D0-B486-9808B30BAD1A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6663C345-6D83-471E-90C1-FD9BB5ACDC1D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CD6B19BF-A4B1-4BC9-958B-56B6E1BC1F8F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C5BD9EAB-7EFB-4BDC-AD09-CE324F0E8245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DA259234-D938-46BA-AC47-06E06B486D0F}"/>
              </a:ext>
            </a:extLst>
          </p:cNvPr>
          <p:cNvSpPr/>
          <p:nvPr/>
        </p:nvSpPr>
        <p:spPr>
          <a:xfrm>
            <a:off x="1409487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6B69C385-A6F5-440C-B18C-9D4C7A9274F3}"/>
              </a:ext>
            </a:extLst>
          </p:cNvPr>
          <p:cNvSpPr/>
          <p:nvPr/>
        </p:nvSpPr>
        <p:spPr>
          <a:xfrm>
            <a:off x="4203885" y="584203"/>
            <a:ext cx="96834" cy="9683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C27A6E3F-5BB5-45DD-B503-C6A40B1F9A0A}"/>
              </a:ext>
            </a:extLst>
          </p:cNvPr>
          <p:cNvSpPr/>
          <p:nvPr/>
        </p:nvSpPr>
        <p:spPr>
          <a:xfrm>
            <a:off x="2806686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52BA304F-9CA1-44B4-B8C0-0F7F6AB47ABC}"/>
              </a:ext>
            </a:extLst>
          </p:cNvPr>
          <p:cNvSpPr/>
          <p:nvPr/>
        </p:nvSpPr>
        <p:spPr>
          <a:xfrm>
            <a:off x="5601082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6" name="TextBox 21">
            <a:extLst>
              <a:ext uri="{FF2B5EF4-FFF2-40B4-BE49-F238E27FC236}">
                <a16:creationId xmlns:a16="http://schemas.microsoft.com/office/drawing/2014/main" id="{AC0036B0-C4E6-43D5-939D-C5305DBE0089}"/>
              </a:ext>
            </a:extLst>
          </p:cNvPr>
          <p:cNvSpPr txBox="1">
            <a:spLocks/>
          </p:cNvSpPr>
          <p:nvPr/>
        </p:nvSpPr>
        <p:spPr>
          <a:xfrm>
            <a:off x="1506321" y="5365881"/>
            <a:ext cx="2692214" cy="9652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7" name="TextBox 21">
            <a:extLst>
              <a:ext uri="{FF2B5EF4-FFF2-40B4-BE49-F238E27FC236}">
                <a16:creationId xmlns:a16="http://schemas.microsoft.com/office/drawing/2014/main" id="{533A97C6-CF5D-466F-BD40-E597CD20A53D}"/>
              </a:ext>
            </a:extLst>
          </p:cNvPr>
          <p:cNvSpPr txBox="1">
            <a:spLocks/>
          </p:cNvSpPr>
          <p:nvPr/>
        </p:nvSpPr>
        <p:spPr>
          <a:xfrm>
            <a:off x="4887898" y="5365881"/>
            <a:ext cx="2692214" cy="9652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8" name="TextBox 21">
            <a:extLst>
              <a:ext uri="{FF2B5EF4-FFF2-40B4-BE49-F238E27FC236}">
                <a16:creationId xmlns:a16="http://schemas.microsoft.com/office/drawing/2014/main" id="{0F117949-4E74-4EA5-923D-D998987B3FAC}"/>
              </a:ext>
            </a:extLst>
          </p:cNvPr>
          <p:cNvSpPr txBox="1">
            <a:spLocks/>
          </p:cNvSpPr>
          <p:nvPr/>
        </p:nvSpPr>
        <p:spPr>
          <a:xfrm>
            <a:off x="8269474" y="5365881"/>
            <a:ext cx="2692214" cy="9652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A6859550-E967-4116-91C7-9F7973E3BE6A}"/>
              </a:ext>
            </a:extLst>
          </p:cNvPr>
          <p:cNvSpPr/>
          <p:nvPr/>
        </p:nvSpPr>
        <p:spPr>
          <a:xfrm>
            <a:off x="2298430" y="4953760"/>
            <a:ext cx="1107996" cy="3693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</a:rPr>
              <a:t>成果展示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A952A172-487F-4570-89FB-3AB71C4984EB}"/>
              </a:ext>
            </a:extLst>
          </p:cNvPr>
          <p:cNvSpPr/>
          <p:nvPr/>
        </p:nvSpPr>
        <p:spPr>
          <a:xfrm>
            <a:off x="5716622" y="4953760"/>
            <a:ext cx="1107996" cy="3693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</a:rPr>
              <a:t>成果展示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DA566B9A-1813-4874-BB46-20A780E15ECB}"/>
              </a:ext>
            </a:extLst>
          </p:cNvPr>
          <p:cNvSpPr/>
          <p:nvPr/>
        </p:nvSpPr>
        <p:spPr>
          <a:xfrm>
            <a:off x="8951314" y="4953760"/>
            <a:ext cx="1107996" cy="3693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</a:rPr>
              <a:t>成果展示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9C0FCFC9-E240-456A-BAF0-7EC28E3B81E1}"/>
              </a:ext>
            </a:extLst>
          </p:cNvPr>
          <p:cNvCxnSpPr>
            <a:cxnSpLocks/>
          </p:cNvCxnSpPr>
          <p:nvPr/>
        </p:nvCxnSpPr>
        <p:spPr>
          <a:xfrm flipH="1">
            <a:off x="4313531" y="4931208"/>
            <a:ext cx="38204" cy="141173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D6498FD6-E167-47E9-AE2C-824F90B909D6}"/>
              </a:ext>
            </a:extLst>
          </p:cNvPr>
          <p:cNvCxnSpPr>
            <a:cxnSpLocks/>
          </p:cNvCxnSpPr>
          <p:nvPr/>
        </p:nvCxnSpPr>
        <p:spPr>
          <a:xfrm>
            <a:off x="7993467" y="4990262"/>
            <a:ext cx="0" cy="1352682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683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>
            <a:extLst>
              <a:ext uri="{FF2B5EF4-FFF2-40B4-BE49-F238E27FC236}">
                <a16:creationId xmlns:a16="http://schemas.microsoft.com/office/drawing/2014/main" id="{08E20B24-2C5C-421B-8D90-04390CB77EFB}"/>
              </a:ext>
            </a:extLst>
          </p:cNvPr>
          <p:cNvSpPr/>
          <p:nvPr/>
        </p:nvSpPr>
        <p:spPr>
          <a:xfrm flipV="1">
            <a:off x="4692099" y="2180053"/>
            <a:ext cx="6677519" cy="1705402"/>
          </a:xfrm>
          <a:prstGeom prst="roundRect">
            <a:avLst>
              <a:gd name="adj" fmla="val 1042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1616AB01-87D4-4AFF-B2E6-E1413BFD10BF}"/>
              </a:ext>
            </a:extLst>
          </p:cNvPr>
          <p:cNvSpPr/>
          <p:nvPr/>
        </p:nvSpPr>
        <p:spPr>
          <a:xfrm>
            <a:off x="3499850" y="897245"/>
            <a:ext cx="5192300" cy="47327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accent1"/>
                </a:solidFill>
                <a:latin typeface="+mj-ea"/>
                <a:ea typeface="+mj-ea"/>
              </a:rPr>
              <a:t>研究成果展示</a:t>
            </a:r>
            <a:endParaRPr lang="en-US" altLang="zh-CN" sz="2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2" name="圆角矩形 94">
            <a:extLst>
              <a:ext uri="{FF2B5EF4-FFF2-40B4-BE49-F238E27FC236}">
                <a16:creationId xmlns:a16="http://schemas.microsoft.com/office/drawing/2014/main" id="{EC042F27-1319-453B-8D8A-5AAA1741F4FC}"/>
              </a:ext>
            </a:extLst>
          </p:cNvPr>
          <p:cNvSpPr/>
          <p:nvPr/>
        </p:nvSpPr>
        <p:spPr>
          <a:xfrm>
            <a:off x="6270621" y="1471716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53" name="圆角矩形 95">
            <a:extLst>
              <a:ext uri="{FF2B5EF4-FFF2-40B4-BE49-F238E27FC236}">
                <a16:creationId xmlns:a16="http://schemas.microsoft.com/office/drawing/2014/main" id="{E8D9B90F-7231-477F-839C-1D83C4FD12FD}"/>
              </a:ext>
            </a:extLst>
          </p:cNvPr>
          <p:cNvSpPr/>
          <p:nvPr/>
        </p:nvSpPr>
        <p:spPr>
          <a:xfrm>
            <a:off x="5601082" y="1471715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0D053D81-6D66-4F9C-90D0-C17CE298C939}"/>
              </a:ext>
            </a:extLst>
          </p:cNvPr>
          <p:cNvSpPr/>
          <p:nvPr/>
        </p:nvSpPr>
        <p:spPr>
          <a:xfrm>
            <a:off x="2211669" y="1582651"/>
            <a:ext cx="7768663" cy="45243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单击此处可以输入你想要输入的文字，文本框根据文字的长度可以自由拉伸</a:t>
            </a: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6E01DB43-5950-4202-B93A-122D8BD78F4A}"/>
              </a:ext>
            </a:extLst>
          </p:cNvPr>
          <p:cNvSpPr/>
          <p:nvPr/>
        </p:nvSpPr>
        <p:spPr>
          <a:xfrm>
            <a:off x="5088191" y="2305501"/>
            <a:ext cx="1107996" cy="3693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</a:rPr>
              <a:t>成果展示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61" name="TextBox 21">
            <a:extLst>
              <a:ext uri="{FF2B5EF4-FFF2-40B4-BE49-F238E27FC236}">
                <a16:creationId xmlns:a16="http://schemas.microsoft.com/office/drawing/2014/main" id="{7E0A6622-1937-4D7E-A009-6666DF87D327}"/>
              </a:ext>
            </a:extLst>
          </p:cNvPr>
          <p:cNvSpPr txBox="1"/>
          <p:nvPr/>
        </p:nvSpPr>
        <p:spPr>
          <a:xfrm>
            <a:off x="5070209" y="2639702"/>
            <a:ext cx="6217152" cy="108997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单击此处可以输入你想要输入的文字，文本框根据文字的长度可以自由拉伸。单击此处可以输入你想要输入的文字，文本框根据文字的长度可以自由拉伸。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75439B1A-2ED5-4757-A6E5-849087A67580}"/>
              </a:ext>
            </a:extLst>
          </p:cNvPr>
          <p:cNvCxnSpPr>
            <a:cxnSpLocks/>
          </p:cNvCxnSpPr>
          <p:nvPr/>
        </p:nvCxnSpPr>
        <p:spPr>
          <a:xfrm>
            <a:off x="5194741" y="2674833"/>
            <a:ext cx="191741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矩形 62">
            <a:extLst>
              <a:ext uri="{FF2B5EF4-FFF2-40B4-BE49-F238E27FC236}">
                <a16:creationId xmlns:a16="http://schemas.microsoft.com/office/drawing/2014/main" id="{EB5A141D-4475-4F64-9324-4446F3188D0A}"/>
              </a:ext>
            </a:extLst>
          </p:cNvPr>
          <p:cNvSpPr/>
          <p:nvPr/>
        </p:nvSpPr>
        <p:spPr>
          <a:xfrm>
            <a:off x="8667732" y="3018755"/>
            <a:ext cx="2574211" cy="2036007"/>
          </a:xfrm>
          <a:prstGeom prst="rect">
            <a:avLst/>
          </a:prstGeom>
          <a:effectLst>
            <a:outerShdw blurRad="139700" dist="38100" dir="2700000" algn="tl" rotWithShape="0">
              <a:prstClr val="black">
                <a:alpha val="14000"/>
              </a:prstClr>
            </a:outerShdw>
          </a:effectLst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zh-CN" sz="11500" b="1" spc="80" dirty="0">
                <a:solidFill>
                  <a:schemeClr val="accent1"/>
                </a:solidFill>
                <a:latin typeface="+mj-ea"/>
                <a:ea typeface="+mj-ea"/>
              </a:rPr>
              <a:t>02</a:t>
            </a:r>
            <a:endParaRPr lang="zh-CN" altLang="en-US" sz="11500" b="1" spc="8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9E4B112-3D98-45B7-BFB3-95EA4309584E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" t="7450" r="-549" b="31822"/>
          <a:stretch/>
        </p:blipFill>
        <p:spPr>
          <a:xfrm>
            <a:off x="7471357" y="4520534"/>
            <a:ext cx="3880856" cy="1724857"/>
          </a:xfrm>
          <a:prstGeom prst="rect">
            <a:avLst/>
          </a:prstGeom>
          <a:blipFill>
            <a:blip r:embed="rId3"/>
            <a:srcRect/>
            <a:stretch>
              <a:fillRect t="-9391" b="-9391"/>
            </a:stretch>
          </a:blipFill>
          <a:ln w="76200">
            <a:solidFill>
              <a:schemeClr val="bg1"/>
            </a:solidFill>
          </a:ln>
          <a:effectLst>
            <a:outerShdw blurRad="342900" dist="228600" dir="2700000" algn="tl" rotWithShape="0">
              <a:prstClr val="black">
                <a:alpha val="26000"/>
              </a:prstClr>
            </a:outerShdw>
          </a:effectLst>
        </p:spPr>
      </p:pic>
      <p:sp>
        <p:nvSpPr>
          <p:cNvPr id="64" name="Rectangle 4">
            <a:extLst>
              <a:ext uri="{FF2B5EF4-FFF2-40B4-BE49-F238E27FC236}">
                <a16:creationId xmlns:a16="http://schemas.microsoft.com/office/drawing/2014/main" id="{CF6CF721-A3C2-4B26-9516-1B10D83E1193}"/>
              </a:ext>
            </a:extLst>
          </p:cNvPr>
          <p:cNvSpPr/>
          <p:nvPr/>
        </p:nvSpPr>
        <p:spPr>
          <a:xfrm flipV="1">
            <a:off x="839787" y="4519779"/>
            <a:ext cx="6677519" cy="1705402"/>
          </a:xfrm>
          <a:prstGeom prst="roundRect">
            <a:avLst>
              <a:gd name="adj" fmla="val 1042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F1A35359-8FE5-4DF8-AD19-2A469B4A9243}"/>
              </a:ext>
            </a:extLst>
          </p:cNvPr>
          <p:cNvSpPr/>
          <p:nvPr/>
        </p:nvSpPr>
        <p:spPr>
          <a:xfrm>
            <a:off x="1235879" y="4645227"/>
            <a:ext cx="1107996" cy="3693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</a:rPr>
              <a:t>成果展示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66" name="TextBox 21">
            <a:extLst>
              <a:ext uri="{FF2B5EF4-FFF2-40B4-BE49-F238E27FC236}">
                <a16:creationId xmlns:a16="http://schemas.microsoft.com/office/drawing/2014/main" id="{3AC15069-88C8-4155-A594-095BE7C429F9}"/>
              </a:ext>
            </a:extLst>
          </p:cNvPr>
          <p:cNvSpPr txBox="1"/>
          <p:nvPr/>
        </p:nvSpPr>
        <p:spPr>
          <a:xfrm>
            <a:off x="1217897" y="4979428"/>
            <a:ext cx="6217152" cy="108997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单击此处可以输入你想要输入的文字，文本框根据文字的长度可以自由拉伸。单击此处可以输入你想要输入的文字，文本框根据文字的长度可以自由拉伸。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28160241-8738-490E-8081-187B2141D89E}"/>
              </a:ext>
            </a:extLst>
          </p:cNvPr>
          <p:cNvCxnSpPr>
            <a:cxnSpLocks/>
          </p:cNvCxnSpPr>
          <p:nvPr/>
        </p:nvCxnSpPr>
        <p:spPr>
          <a:xfrm>
            <a:off x="1342429" y="5014559"/>
            <a:ext cx="191741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EA3D2393-F719-4922-A726-490742640D6D}"/>
              </a:ext>
            </a:extLst>
          </p:cNvPr>
          <p:cNvSpPr/>
          <p:nvPr/>
        </p:nvSpPr>
        <p:spPr>
          <a:xfrm>
            <a:off x="1948397" y="3066218"/>
            <a:ext cx="2574211" cy="2036007"/>
          </a:xfrm>
          <a:prstGeom prst="rect">
            <a:avLst/>
          </a:prstGeom>
          <a:effectLst>
            <a:outerShdw blurRad="139700" dist="38100" dir="2700000" algn="tl" rotWithShape="0">
              <a:prstClr val="black">
                <a:alpha val="14000"/>
              </a:prstClr>
            </a:outerShdw>
          </a:effectLst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zh-CN" sz="11500" b="1" spc="80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  <a:endParaRPr lang="zh-CN" altLang="en-US" sz="11500" b="1" spc="8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8350A194-AE5F-4F50-B740-CC16A83F9DF3}"/>
              </a:ext>
            </a:extLst>
          </p:cNvPr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34"/>
          <a:stretch/>
        </p:blipFill>
        <p:spPr>
          <a:xfrm>
            <a:off x="904639" y="2160598"/>
            <a:ext cx="3787460" cy="1724857"/>
          </a:xfrm>
          <a:prstGeom prst="rect">
            <a:avLst/>
          </a:prstGeom>
          <a:blipFill>
            <a:blip r:embed="rId3"/>
            <a:srcRect/>
            <a:stretch>
              <a:fillRect t="-9391" b="-9391"/>
            </a:stretch>
          </a:blipFill>
          <a:ln w="76200">
            <a:solidFill>
              <a:schemeClr val="bg1"/>
            </a:solidFill>
          </a:ln>
          <a:effectLst>
            <a:outerShdw blurRad="342900" dist="228600" dir="2700000" algn="tl" rotWithShape="0">
              <a:prstClr val="black">
                <a:alpha val="26000"/>
              </a:prstClr>
            </a:outerShdw>
          </a:effectLst>
        </p:spPr>
      </p:pic>
      <p:sp>
        <p:nvSpPr>
          <p:cNvPr id="70" name="矩形 69">
            <a:extLst>
              <a:ext uri="{FF2B5EF4-FFF2-40B4-BE49-F238E27FC236}">
                <a16:creationId xmlns:a16="http://schemas.microsoft.com/office/drawing/2014/main" id="{97133AB6-C4EE-4DCA-A84E-A196FB6D61AA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5F7830AE-7EBE-4134-8E06-99E868235F8C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BA91BBBB-28EE-49DE-96E3-DF77709BBE95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A2991377-4079-43CE-89F9-480545E49B35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E9A3C3F4-4815-4978-9983-F6CA3F371CB7}"/>
              </a:ext>
            </a:extLst>
          </p:cNvPr>
          <p:cNvSpPr/>
          <p:nvPr/>
        </p:nvSpPr>
        <p:spPr>
          <a:xfrm>
            <a:off x="1409487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8AB99A76-4505-4CFB-AD65-8DFB6E3BDB39}"/>
              </a:ext>
            </a:extLst>
          </p:cNvPr>
          <p:cNvSpPr/>
          <p:nvPr/>
        </p:nvSpPr>
        <p:spPr>
          <a:xfrm>
            <a:off x="4203885" y="584203"/>
            <a:ext cx="96834" cy="9683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B67D5FC8-3434-40A6-BF77-A98B2D3F746A}"/>
              </a:ext>
            </a:extLst>
          </p:cNvPr>
          <p:cNvSpPr/>
          <p:nvPr/>
        </p:nvSpPr>
        <p:spPr>
          <a:xfrm>
            <a:off x="2806686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椭圆 76">
            <a:extLst>
              <a:ext uri="{FF2B5EF4-FFF2-40B4-BE49-F238E27FC236}">
                <a16:creationId xmlns:a16="http://schemas.microsoft.com/office/drawing/2014/main" id="{BB9AB16A-AB82-49D5-AA6C-97F6E281B2F1}"/>
              </a:ext>
            </a:extLst>
          </p:cNvPr>
          <p:cNvSpPr/>
          <p:nvPr/>
        </p:nvSpPr>
        <p:spPr>
          <a:xfrm>
            <a:off x="5601082" y="584203"/>
            <a:ext cx="96834" cy="9683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9339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矩形 98">
            <a:extLst>
              <a:ext uri="{FF2B5EF4-FFF2-40B4-BE49-F238E27FC236}">
                <a16:creationId xmlns:a16="http://schemas.microsoft.com/office/drawing/2014/main" id="{9DA0D802-01CE-47AC-BBF9-B212B2D52054}"/>
              </a:ext>
            </a:extLst>
          </p:cNvPr>
          <p:cNvSpPr/>
          <p:nvPr/>
        </p:nvSpPr>
        <p:spPr>
          <a:xfrm>
            <a:off x="745750" y="6154867"/>
            <a:ext cx="3127911" cy="24622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latin typeface="+mn-ea"/>
                <a:cs typeface="阿里巴巴普惠体 L" panose="00020600040101010101" pitchFamily="18" charset="-122"/>
              </a:rPr>
              <a:t>校训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阿里巴巴普惠体 L" panose="00020600040101010101" pitchFamily="18" charset="-122"/>
              </a:rPr>
              <a:t>：在此</a:t>
            </a:r>
            <a:r>
              <a:rPr lang="zh-CN" altLang="en-US" sz="1600" dirty="0">
                <a:latin typeface="+mn-ea"/>
                <a:cs typeface="阿里巴巴普惠体 L" panose="00020600040101010101" pitchFamily="18" charset="-122"/>
              </a:rPr>
              <a:t>输入相关的校训内容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阿里巴巴普惠体 L" panose="00020600040101010101" pitchFamily="18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E5A6F5D-97C5-4282-82F3-C9364BDA597D}"/>
              </a:ext>
            </a:extLst>
          </p:cNvPr>
          <p:cNvSpPr txBox="1"/>
          <p:nvPr/>
        </p:nvSpPr>
        <p:spPr>
          <a:xfrm>
            <a:off x="1443288" y="2333011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01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1202751" y="3625518"/>
            <a:ext cx="1620957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选题背景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8B01278-F660-4CAC-8E80-CE714AADF92E}"/>
              </a:ext>
            </a:extLst>
          </p:cNvPr>
          <p:cNvSpPr txBox="1"/>
          <p:nvPr/>
        </p:nvSpPr>
        <p:spPr>
          <a:xfrm>
            <a:off x="4104646" y="2333011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02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3896263" y="3625518"/>
            <a:ext cx="1620958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研究方法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C6DFF80B-D10E-4A81-BDBE-445A27EF3212}"/>
              </a:ext>
            </a:extLst>
          </p:cNvPr>
          <p:cNvSpPr txBox="1"/>
          <p:nvPr/>
        </p:nvSpPr>
        <p:spPr>
          <a:xfrm>
            <a:off x="6766004" y="2333011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03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6589776" y="3625518"/>
            <a:ext cx="1620958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研究成果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7AA88EEB-802D-4766-80E2-C43808543084}"/>
              </a:ext>
            </a:extLst>
          </p:cNvPr>
          <p:cNvSpPr txBox="1"/>
          <p:nvPr/>
        </p:nvSpPr>
        <p:spPr>
          <a:xfrm>
            <a:off x="9461294" y="2153187"/>
            <a:ext cx="1302412" cy="117339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04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9308720" y="3521981"/>
            <a:ext cx="1716632" cy="55410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论文总结</a:t>
            </a:r>
          </a:p>
        </p:txBody>
      </p:sp>
    </p:spTree>
    <p:extLst>
      <p:ext uri="{BB962C8B-B14F-4D97-AF65-F5344CB8AC3E}">
        <p14:creationId xmlns:p14="http://schemas.microsoft.com/office/powerpoint/2010/main" val="893392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4">
            <a:extLst>
              <a:ext uri="{FF2B5EF4-FFF2-40B4-BE49-F238E27FC236}">
                <a16:creationId xmlns:a16="http://schemas.microsoft.com/office/drawing/2014/main" id="{1FD65307-DBBC-40F2-AF7E-4E70810D1524}"/>
              </a:ext>
            </a:extLst>
          </p:cNvPr>
          <p:cNvSpPr/>
          <p:nvPr/>
        </p:nvSpPr>
        <p:spPr>
          <a:xfrm flipV="1">
            <a:off x="6450528" y="4166887"/>
            <a:ext cx="4713903" cy="2124675"/>
          </a:xfrm>
          <a:prstGeom prst="roundRect">
            <a:avLst>
              <a:gd name="adj" fmla="val 1042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7" name="Rectangle 4">
            <a:extLst>
              <a:ext uri="{FF2B5EF4-FFF2-40B4-BE49-F238E27FC236}">
                <a16:creationId xmlns:a16="http://schemas.microsoft.com/office/drawing/2014/main" id="{CB8B1B6A-D71E-4571-A719-41FD06479754}"/>
              </a:ext>
            </a:extLst>
          </p:cNvPr>
          <p:cNvSpPr/>
          <p:nvPr/>
        </p:nvSpPr>
        <p:spPr>
          <a:xfrm flipV="1">
            <a:off x="839788" y="4166887"/>
            <a:ext cx="4713903" cy="2124675"/>
          </a:xfrm>
          <a:prstGeom prst="roundRect">
            <a:avLst>
              <a:gd name="adj" fmla="val 1042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graphicFrame>
        <p:nvGraphicFramePr>
          <p:cNvPr id="94" name="图表 93">
            <a:extLst>
              <a:ext uri="{FF2B5EF4-FFF2-40B4-BE49-F238E27FC236}">
                <a16:creationId xmlns:a16="http://schemas.microsoft.com/office/drawing/2014/main" id="{C6A48CF1-2908-4E7D-B689-1EC937F592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0866138"/>
              </p:ext>
            </p:extLst>
          </p:nvPr>
        </p:nvGraphicFramePr>
        <p:xfrm>
          <a:off x="660773" y="868829"/>
          <a:ext cx="10870453" cy="2876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0B4E73CB-3ADD-4E14-A325-0867602420E4}"/>
              </a:ext>
            </a:extLst>
          </p:cNvPr>
          <p:cNvSpPr>
            <a:spLocks/>
          </p:cNvSpPr>
          <p:nvPr/>
        </p:nvSpPr>
        <p:spPr>
          <a:xfrm>
            <a:off x="1953682" y="3999472"/>
            <a:ext cx="2456392" cy="4181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2667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26" name="íSḻíḍè">
            <a:extLst>
              <a:ext uri="{FF2B5EF4-FFF2-40B4-BE49-F238E27FC236}">
                <a16:creationId xmlns:a16="http://schemas.microsoft.com/office/drawing/2014/main" id="{449A754B-55BC-4D1E-A424-BC7E8FA8A19A}"/>
              </a:ext>
            </a:extLst>
          </p:cNvPr>
          <p:cNvSpPr txBox="1"/>
          <p:nvPr/>
        </p:nvSpPr>
        <p:spPr>
          <a:xfrm>
            <a:off x="2253462" y="3874783"/>
            <a:ext cx="2156612" cy="631005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</a:rPr>
              <a:t>蓝色柱状图的解释</a:t>
            </a: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39EEA18C-7365-48B1-85F6-AEEB6F58C226}"/>
              </a:ext>
            </a:extLst>
          </p:cNvPr>
          <p:cNvSpPr>
            <a:spLocks/>
          </p:cNvSpPr>
          <p:nvPr/>
        </p:nvSpPr>
        <p:spPr>
          <a:xfrm>
            <a:off x="7679404" y="3999472"/>
            <a:ext cx="2456392" cy="4181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2667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34" name="íSḻíḍè">
            <a:extLst>
              <a:ext uri="{FF2B5EF4-FFF2-40B4-BE49-F238E27FC236}">
                <a16:creationId xmlns:a16="http://schemas.microsoft.com/office/drawing/2014/main" id="{9E6FFD91-431D-4622-B2AA-72B569CAA974}"/>
              </a:ext>
            </a:extLst>
          </p:cNvPr>
          <p:cNvSpPr txBox="1"/>
          <p:nvPr/>
        </p:nvSpPr>
        <p:spPr>
          <a:xfrm>
            <a:off x="7941717" y="3874783"/>
            <a:ext cx="2156612" cy="631005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</a:rPr>
              <a:t>黄色柱状图的解释</a:t>
            </a:r>
          </a:p>
        </p:txBody>
      </p:sp>
      <p:sp>
        <p:nvSpPr>
          <p:cNvPr id="35" name="TextBox 21">
            <a:extLst>
              <a:ext uri="{FF2B5EF4-FFF2-40B4-BE49-F238E27FC236}">
                <a16:creationId xmlns:a16="http://schemas.microsoft.com/office/drawing/2014/main" id="{8093A835-2851-44BB-B0B7-906BAFFD8486}"/>
              </a:ext>
            </a:extLst>
          </p:cNvPr>
          <p:cNvSpPr txBox="1"/>
          <p:nvPr/>
        </p:nvSpPr>
        <p:spPr>
          <a:xfrm>
            <a:off x="1050437" y="4636738"/>
            <a:ext cx="4403717" cy="14346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单击此处可以输入你想要输入的文字，文本框根据文字的长度可以自由拉伸。单击此处可以输入你想要输入的文字，文本框根据文字的长度可以自由拉伸。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TextBox 21">
            <a:extLst>
              <a:ext uri="{FF2B5EF4-FFF2-40B4-BE49-F238E27FC236}">
                <a16:creationId xmlns:a16="http://schemas.microsoft.com/office/drawing/2014/main" id="{AE34F35B-EF7F-4249-B635-928EFF1BAF39}"/>
              </a:ext>
            </a:extLst>
          </p:cNvPr>
          <p:cNvSpPr txBox="1"/>
          <p:nvPr/>
        </p:nvSpPr>
        <p:spPr>
          <a:xfrm>
            <a:off x="6785121" y="4636738"/>
            <a:ext cx="4403717" cy="14346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单击此处可以输入你想要输入的文字，文本框根据文字的长度可以自由拉伸。单击此处可以输入你想要输入的文字，文本框根据文字的长度可以自由拉伸。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50977AD4-B270-4E64-AD45-53B14262060A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E3154B36-63EE-4EB9-A21D-2BAF994E5A42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B400309-3136-41C7-B28E-234B45DCD010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1302AD17-87EF-408B-9150-35290EDBFCD0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0344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3AB1DAED-6AC0-4E22-B23A-926C7DBA47E9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83AB3C7-8C83-46C5-9D6D-20DD7C830784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1D1E923-C469-40F8-B903-ABE5C088F6A0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2441DB8-4747-4085-A134-89F16980FE4A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06452B75-957F-4BAE-B0A1-924E1990EEF9}"/>
              </a:ext>
            </a:extLst>
          </p:cNvPr>
          <p:cNvSpPr/>
          <p:nvPr/>
        </p:nvSpPr>
        <p:spPr>
          <a:xfrm>
            <a:off x="5015150" y="1567409"/>
            <a:ext cx="2161700" cy="334658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99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单击添加描述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4BBB7577-62A4-4E04-8C95-45C28E687BEB}"/>
              </a:ext>
            </a:extLst>
          </p:cNvPr>
          <p:cNvSpPr/>
          <p:nvPr/>
        </p:nvSpPr>
        <p:spPr>
          <a:xfrm>
            <a:off x="4889196" y="1864559"/>
            <a:ext cx="2413608" cy="375566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0" cap="none" spc="12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添加标题</a:t>
            </a:r>
          </a:p>
        </p:txBody>
      </p:sp>
      <p:sp>
        <p:nvSpPr>
          <p:cNvPr id="52" name="星形: 五角 47">
            <a:extLst>
              <a:ext uri="{FF2B5EF4-FFF2-40B4-BE49-F238E27FC236}">
                <a16:creationId xmlns:a16="http://schemas.microsoft.com/office/drawing/2014/main" id="{5AEEB35B-43E7-49C0-9A1D-E615C3287DB5}"/>
              </a:ext>
            </a:extLst>
          </p:cNvPr>
          <p:cNvSpPr/>
          <p:nvPr/>
        </p:nvSpPr>
        <p:spPr>
          <a:xfrm>
            <a:off x="6022139" y="2412763"/>
            <a:ext cx="147722" cy="147721"/>
          </a:xfrm>
          <a:prstGeom prst="star5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3" name="星形: 五角 48">
            <a:extLst>
              <a:ext uri="{FF2B5EF4-FFF2-40B4-BE49-F238E27FC236}">
                <a16:creationId xmlns:a16="http://schemas.microsoft.com/office/drawing/2014/main" id="{E89683D4-AF19-49F4-9CEE-1BAE06CA8762}"/>
              </a:ext>
            </a:extLst>
          </p:cNvPr>
          <p:cNvSpPr/>
          <p:nvPr/>
        </p:nvSpPr>
        <p:spPr>
          <a:xfrm>
            <a:off x="5883359" y="2387792"/>
            <a:ext cx="103923" cy="103922"/>
          </a:xfrm>
          <a:prstGeom prst="star5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54" name="星形: 五角 49">
            <a:extLst>
              <a:ext uri="{FF2B5EF4-FFF2-40B4-BE49-F238E27FC236}">
                <a16:creationId xmlns:a16="http://schemas.microsoft.com/office/drawing/2014/main" id="{2AAA507E-EDC7-4EF3-B972-7255CE1F24B6}"/>
              </a:ext>
            </a:extLst>
          </p:cNvPr>
          <p:cNvSpPr/>
          <p:nvPr/>
        </p:nvSpPr>
        <p:spPr>
          <a:xfrm>
            <a:off x="6204719" y="2387792"/>
            <a:ext cx="103923" cy="103922"/>
          </a:xfrm>
          <a:prstGeom prst="star5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55" name="任意多边形: 形状 50">
            <a:extLst>
              <a:ext uri="{FF2B5EF4-FFF2-40B4-BE49-F238E27FC236}">
                <a16:creationId xmlns:a16="http://schemas.microsoft.com/office/drawing/2014/main" id="{5D294CB1-9F44-46E0-9221-F3418BA88ADD}"/>
              </a:ext>
            </a:extLst>
          </p:cNvPr>
          <p:cNvSpPr/>
          <p:nvPr/>
        </p:nvSpPr>
        <p:spPr>
          <a:xfrm flipH="1">
            <a:off x="4831667" y="1486368"/>
            <a:ext cx="547363" cy="994406"/>
          </a:xfrm>
          <a:custGeom>
            <a:avLst/>
            <a:gdLst>
              <a:gd name="connsiteX0" fmla="*/ 363896 w 547363"/>
              <a:gd name="connsiteY0" fmla="*/ 44 h 994406"/>
              <a:gd name="connsiteX1" fmla="*/ 368360 w 547363"/>
              <a:gd name="connsiteY1" fmla="*/ 21749 h 994406"/>
              <a:gd name="connsiteX2" fmla="*/ 382392 w 547363"/>
              <a:gd name="connsiteY2" fmla="*/ 68661 h 994406"/>
              <a:gd name="connsiteX3" fmla="*/ 405353 w 547363"/>
              <a:gd name="connsiteY3" fmla="*/ 92467 h 994406"/>
              <a:gd name="connsiteX4" fmla="*/ 412369 w 547363"/>
              <a:gd name="connsiteY4" fmla="*/ 108571 h 994406"/>
              <a:gd name="connsiteX5" fmla="*/ 418269 w 547363"/>
              <a:gd name="connsiteY5" fmla="*/ 126514 h 994406"/>
              <a:gd name="connsiteX6" fmla="*/ 432708 w 547363"/>
              <a:gd name="connsiteY6" fmla="*/ 165792 h 994406"/>
              <a:gd name="connsiteX7" fmla="*/ 419385 w 547363"/>
              <a:gd name="connsiteY7" fmla="*/ 153382 h 994406"/>
              <a:gd name="connsiteX8" fmla="*/ 406629 w 547363"/>
              <a:gd name="connsiteY8" fmla="*/ 121875 h 994406"/>
              <a:gd name="connsiteX9" fmla="*/ 369636 w 547363"/>
              <a:gd name="connsiteY9" fmla="*/ 93867 h 994406"/>
              <a:gd name="connsiteX10" fmla="*/ 351777 w 547363"/>
              <a:gd name="connsiteY10" fmla="*/ 84065 h 994406"/>
              <a:gd name="connsiteX11" fmla="*/ 360706 w 547363"/>
              <a:gd name="connsiteY11" fmla="*/ 106471 h 994406"/>
              <a:gd name="connsiteX12" fmla="*/ 380478 w 547363"/>
              <a:gd name="connsiteY12" fmla="*/ 136578 h 994406"/>
              <a:gd name="connsiteX13" fmla="*/ 416196 w 547363"/>
              <a:gd name="connsiteY13" fmla="*/ 159684 h 994406"/>
              <a:gd name="connsiteX14" fmla="*/ 438519 w 547363"/>
              <a:gd name="connsiteY14" fmla="*/ 184190 h 994406"/>
              <a:gd name="connsiteX15" fmla="*/ 439587 w 547363"/>
              <a:gd name="connsiteY15" fmla="*/ 184362 h 994406"/>
              <a:gd name="connsiteX16" fmla="*/ 448725 w 547363"/>
              <a:gd name="connsiteY16" fmla="*/ 210098 h 994406"/>
              <a:gd name="connsiteX17" fmla="*/ 464670 w 547363"/>
              <a:gd name="connsiteY17" fmla="*/ 261211 h 994406"/>
              <a:gd name="connsiteX18" fmla="*/ 465411 w 547363"/>
              <a:gd name="connsiteY18" fmla="*/ 264366 h 994406"/>
              <a:gd name="connsiteX19" fmla="*/ 452551 w 547363"/>
              <a:gd name="connsiteY19" fmla="*/ 249308 h 994406"/>
              <a:gd name="connsiteX20" fmla="*/ 442346 w 547363"/>
              <a:gd name="connsiteY20" fmla="*/ 215699 h 994406"/>
              <a:gd name="connsiteX21" fmla="*/ 406628 w 547363"/>
              <a:gd name="connsiteY21" fmla="*/ 183491 h 994406"/>
              <a:gd name="connsiteX22" fmla="*/ 388770 w 547363"/>
              <a:gd name="connsiteY22" fmla="*/ 172288 h 994406"/>
              <a:gd name="connsiteX23" fmla="*/ 396423 w 547363"/>
              <a:gd name="connsiteY23" fmla="*/ 195394 h 994406"/>
              <a:gd name="connsiteX24" fmla="*/ 414282 w 547363"/>
              <a:gd name="connsiteY24" fmla="*/ 227602 h 994406"/>
              <a:gd name="connsiteX25" fmla="*/ 448724 w 547363"/>
              <a:gd name="connsiteY25" fmla="*/ 254910 h 994406"/>
              <a:gd name="connsiteX26" fmla="*/ 468496 w 547363"/>
              <a:gd name="connsiteY26" fmla="*/ 282917 h 994406"/>
              <a:gd name="connsiteX27" fmla="*/ 469861 w 547363"/>
              <a:gd name="connsiteY27" fmla="*/ 283322 h 994406"/>
              <a:gd name="connsiteX28" fmla="*/ 480615 w 547363"/>
              <a:gd name="connsiteY28" fmla="*/ 329129 h 994406"/>
              <a:gd name="connsiteX29" fmla="*/ 485008 w 547363"/>
              <a:gd name="connsiteY29" fmla="*/ 363972 h 994406"/>
              <a:gd name="connsiteX30" fmla="*/ 476151 w 547363"/>
              <a:gd name="connsiteY30" fmla="*/ 350134 h 994406"/>
              <a:gd name="connsiteX31" fmla="*/ 469772 w 547363"/>
              <a:gd name="connsiteY31" fmla="*/ 314425 h 994406"/>
              <a:gd name="connsiteX32" fmla="*/ 436606 w 547363"/>
              <a:gd name="connsiteY32" fmla="*/ 277315 h 994406"/>
              <a:gd name="connsiteX33" fmla="*/ 419386 w 547363"/>
              <a:gd name="connsiteY33" fmla="*/ 264012 h 994406"/>
              <a:gd name="connsiteX34" fmla="*/ 425126 w 547363"/>
              <a:gd name="connsiteY34" fmla="*/ 288518 h 994406"/>
              <a:gd name="connsiteX35" fmla="*/ 439158 w 547363"/>
              <a:gd name="connsiteY35" fmla="*/ 322827 h 994406"/>
              <a:gd name="connsiteX36" fmla="*/ 471048 w 547363"/>
              <a:gd name="connsiteY36" fmla="*/ 355036 h 994406"/>
              <a:gd name="connsiteX37" fmla="*/ 487631 w 547363"/>
              <a:gd name="connsiteY37" fmla="*/ 386543 h 994406"/>
              <a:gd name="connsiteX38" fmla="*/ 487929 w 547363"/>
              <a:gd name="connsiteY38" fmla="*/ 387139 h 994406"/>
              <a:gd name="connsiteX39" fmla="*/ 490900 w 547363"/>
              <a:gd name="connsiteY39" fmla="*/ 410700 h 994406"/>
              <a:gd name="connsiteX40" fmla="*/ 489167 w 547363"/>
              <a:gd name="connsiteY40" fmla="*/ 471328 h 994406"/>
              <a:gd name="connsiteX41" fmla="*/ 483804 w 547363"/>
              <a:gd name="connsiteY41" fmla="*/ 457262 h 994406"/>
              <a:gd name="connsiteX42" fmla="*/ 483804 w 547363"/>
              <a:gd name="connsiteY42" fmla="*/ 420152 h 994406"/>
              <a:gd name="connsiteX43" fmla="*/ 471686 w 547363"/>
              <a:gd name="connsiteY43" fmla="*/ 393545 h 994406"/>
              <a:gd name="connsiteX44" fmla="*/ 456378 w 547363"/>
              <a:gd name="connsiteY44" fmla="*/ 376741 h 994406"/>
              <a:gd name="connsiteX45" fmla="*/ 441071 w 547363"/>
              <a:gd name="connsiteY45" fmla="*/ 360637 h 994406"/>
              <a:gd name="connsiteX46" fmla="*/ 442984 w 547363"/>
              <a:gd name="connsiteY46" fmla="*/ 385843 h 994406"/>
              <a:gd name="connsiteX47" fmla="*/ 451913 w 547363"/>
              <a:gd name="connsiteY47" fmla="*/ 422253 h 994406"/>
              <a:gd name="connsiteX48" fmla="*/ 478064 w 547363"/>
              <a:gd name="connsiteY48" fmla="*/ 460762 h 994406"/>
              <a:gd name="connsiteX49" fmla="*/ 488269 w 547363"/>
              <a:gd name="connsiteY49" fmla="*/ 497172 h 994406"/>
              <a:gd name="connsiteX50" fmla="*/ 488413 w 547363"/>
              <a:gd name="connsiteY50" fmla="*/ 497735 h 994406"/>
              <a:gd name="connsiteX51" fmla="*/ 488269 w 547363"/>
              <a:gd name="connsiteY51" fmla="*/ 502774 h 994406"/>
              <a:gd name="connsiteX52" fmla="*/ 468745 w 547363"/>
              <a:gd name="connsiteY52" fmla="*/ 583148 h 994406"/>
              <a:gd name="connsiteX53" fmla="*/ 467381 w 547363"/>
              <a:gd name="connsiteY53" fmla="*/ 576906 h 994406"/>
              <a:gd name="connsiteX54" fmla="*/ 467859 w 547363"/>
              <a:gd name="connsiteY54" fmla="*/ 562990 h 994406"/>
              <a:gd name="connsiteX55" fmla="*/ 476788 w 547363"/>
              <a:gd name="connsiteY55" fmla="*/ 526580 h 994406"/>
              <a:gd name="connsiteX56" fmla="*/ 470410 w 547363"/>
              <a:gd name="connsiteY56" fmla="*/ 497173 h 994406"/>
              <a:gd name="connsiteX57" fmla="*/ 458292 w 547363"/>
              <a:gd name="connsiteY57" fmla="*/ 476867 h 994406"/>
              <a:gd name="connsiteX58" fmla="*/ 445536 w 547363"/>
              <a:gd name="connsiteY58" fmla="*/ 457962 h 994406"/>
              <a:gd name="connsiteX59" fmla="*/ 442985 w 547363"/>
              <a:gd name="connsiteY59" fmla="*/ 482468 h 994406"/>
              <a:gd name="connsiteX60" fmla="*/ 444260 w 547363"/>
              <a:gd name="connsiteY60" fmla="*/ 520278 h 994406"/>
              <a:gd name="connsiteX61" fmla="*/ 461481 w 547363"/>
              <a:gd name="connsiteY61" fmla="*/ 565790 h 994406"/>
              <a:gd name="connsiteX62" fmla="*/ 464431 w 547363"/>
              <a:gd name="connsiteY62" fmla="*/ 582857 h 994406"/>
              <a:gd name="connsiteX63" fmla="*/ 462151 w 547363"/>
              <a:gd name="connsiteY63" fmla="*/ 603315 h 994406"/>
              <a:gd name="connsiteX64" fmla="*/ 421544 w 547363"/>
              <a:gd name="connsiteY64" fmla="*/ 680707 h 994406"/>
              <a:gd name="connsiteX65" fmla="*/ 424487 w 547363"/>
              <a:gd name="connsiteY65" fmla="*/ 663115 h 994406"/>
              <a:gd name="connsiteX66" fmla="*/ 442983 w 547363"/>
              <a:gd name="connsiteY66" fmla="*/ 630207 h 994406"/>
              <a:gd name="connsiteX67" fmla="*/ 444259 w 547363"/>
              <a:gd name="connsiteY67" fmla="*/ 599399 h 994406"/>
              <a:gd name="connsiteX68" fmla="*/ 437881 w 547363"/>
              <a:gd name="connsiteY68" fmla="*/ 575593 h 994406"/>
              <a:gd name="connsiteX69" fmla="*/ 430227 w 547363"/>
              <a:gd name="connsiteY69" fmla="*/ 553187 h 994406"/>
              <a:gd name="connsiteX70" fmla="*/ 421298 w 547363"/>
              <a:gd name="connsiteY70" fmla="*/ 576292 h 994406"/>
              <a:gd name="connsiteX71" fmla="*/ 412368 w 547363"/>
              <a:gd name="connsiteY71" fmla="*/ 613403 h 994406"/>
              <a:gd name="connsiteX72" fmla="*/ 413644 w 547363"/>
              <a:gd name="connsiteY72" fmla="*/ 643510 h 994406"/>
              <a:gd name="connsiteX73" fmla="*/ 416833 w 547363"/>
              <a:gd name="connsiteY73" fmla="*/ 663816 h 994406"/>
              <a:gd name="connsiteX74" fmla="*/ 415159 w 547363"/>
              <a:gd name="connsiteY74" fmla="*/ 681583 h 994406"/>
              <a:gd name="connsiteX75" fmla="*/ 408921 w 547363"/>
              <a:gd name="connsiteY75" fmla="*/ 696869 h 994406"/>
              <a:gd name="connsiteX76" fmla="*/ 355684 w 547363"/>
              <a:gd name="connsiteY76" fmla="*/ 758165 h 994406"/>
              <a:gd name="connsiteX77" fmla="*/ 347173 w 547363"/>
              <a:gd name="connsiteY77" fmla="*/ 764898 h 994406"/>
              <a:gd name="connsiteX78" fmla="*/ 353691 w 547363"/>
              <a:gd name="connsiteY78" fmla="*/ 749938 h 994406"/>
              <a:gd name="connsiteX79" fmla="*/ 380479 w 547363"/>
              <a:gd name="connsiteY79" fmla="*/ 722630 h 994406"/>
              <a:gd name="connsiteX80" fmla="*/ 390046 w 547363"/>
              <a:gd name="connsiteY80" fmla="*/ 692523 h 994406"/>
              <a:gd name="connsiteX81" fmla="*/ 390684 w 547363"/>
              <a:gd name="connsiteY81" fmla="*/ 666616 h 994406"/>
              <a:gd name="connsiteX82" fmla="*/ 389408 w 547363"/>
              <a:gd name="connsiteY82" fmla="*/ 642110 h 994406"/>
              <a:gd name="connsiteX83" fmla="*/ 374101 w 547363"/>
              <a:gd name="connsiteY83" fmla="*/ 661715 h 994406"/>
              <a:gd name="connsiteX84" fmla="*/ 354966 w 547363"/>
              <a:gd name="connsiteY84" fmla="*/ 696023 h 994406"/>
              <a:gd name="connsiteX85" fmla="*/ 346037 w 547363"/>
              <a:gd name="connsiteY85" fmla="*/ 747837 h 994406"/>
              <a:gd name="connsiteX86" fmla="*/ 339898 w 547363"/>
              <a:gd name="connsiteY86" fmla="*/ 764817 h 994406"/>
              <a:gd name="connsiteX87" fmla="*/ 331156 w 547363"/>
              <a:gd name="connsiteY87" fmla="*/ 777571 h 994406"/>
              <a:gd name="connsiteX88" fmla="*/ 282894 w 547363"/>
              <a:gd name="connsiteY88" fmla="*/ 815755 h 994406"/>
              <a:gd name="connsiteX89" fmla="*/ 252045 w 547363"/>
              <a:gd name="connsiteY89" fmla="*/ 834280 h 994406"/>
              <a:gd name="connsiteX90" fmla="*/ 262484 w 547363"/>
              <a:gd name="connsiteY90" fmla="*/ 817855 h 994406"/>
              <a:gd name="connsiteX91" fmla="*/ 295013 w 547363"/>
              <a:gd name="connsiteY91" fmla="*/ 796150 h 994406"/>
              <a:gd name="connsiteX92" fmla="*/ 311596 w 547363"/>
              <a:gd name="connsiteY92" fmla="*/ 768142 h 994406"/>
              <a:gd name="connsiteX93" fmla="*/ 317974 w 547363"/>
              <a:gd name="connsiteY93" fmla="*/ 742235 h 994406"/>
              <a:gd name="connsiteX94" fmla="*/ 323076 w 547363"/>
              <a:gd name="connsiteY94" fmla="*/ 717029 h 994406"/>
              <a:gd name="connsiteX95" fmla="*/ 302666 w 547363"/>
              <a:gd name="connsiteY95" fmla="*/ 733133 h 994406"/>
              <a:gd name="connsiteX96" fmla="*/ 275240 w 547363"/>
              <a:gd name="connsiteY96" fmla="*/ 763941 h 994406"/>
              <a:gd name="connsiteX97" fmla="*/ 256106 w 547363"/>
              <a:gd name="connsiteY97" fmla="*/ 815054 h 994406"/>
              <a:gd name="connsiteX98" fmla="*/ 230593 w 547363"/>
              <a:gd name="connsiteY98" fmla="*/ 846563 h 994406"/>
              <a:gd name="connsiteX99" fmla="*/ 229773 w 547363"/>
              <a:gd name="connsiteY99" fmla="*/ 847655 h 994406"/>
              <a:gd name="connsiteX100" fmla="*/ 209147 w 547363"/>
              <a:gd name="connsiteY100" fmla="*/ 860041 h 994406"/>
              <a:gd name="connsiteX101" fmla="*/ 147699 w 547363"/>
              <a:gd name="connsiteY101" fmla="*/ 891296 h 994406"/>
              <a:gd name="connsiteX102" fmla="*/ 150547 w 547363"/>
              <a:gd name="connsiteY102" fmla="*/ 886473 h 994406"/>
              <a:gd name="connsiteX103" fmla="*/ 161708 w 547363"/>
              <a:gd name="connsiteY103" fmla="*/ 875970 h 994406"/>
              <a:gd name="connsiteX104" fmla="*/ 198064 w 547363"/>
              <a:gd name="connsiteY104" fmla="*/ 857765 h 994406"/>
              <a:gd name="connsiteX105" fmla="*/ 229316 w 547363"/>
              <a:gd name="connsiteY105" fmla="*/ 805952 h 994406"/>
              <a:gd name="connsiteX106" fmla="*/ 238884 w 547363"/>
              <a:gd name="connsiteY106" fmla="*/ 780746 h 994406"/>
              <a:gd name="connsiteX107" fmla="*/ 214647 w 547363"/>
              <a:gd name="connsiteY107" fmla="*/ 794049 h 994406"/>
              <a:gd name="connsiteX108" fmla="*/ 180843 w 547363"/>
              <a:gd name="connsiteY108" fmla="*/ 821356 h 994406"/>
              <a:gd name="connsiteX109" fmla="*/ 154693 w 547363"/>
              <a:gd name="connsiteY109" fmla="*/ 871069 h 994406"/>
              <a:gd name="connsiteX110" fmla="*/ 143770 w 547363"/>
              <a:gd name="connsiteY110" fmla="*/ 886823 h 994406"/>
              <a:gd name="connsiteX111" fmla="*/ 128846 w 547363"/>
              <a:gd name="connsiteY111" fmla="*/ 900539 h 994406"/>
              <a:gd name="connsiteX112" fmla="*/ 81504 w 547363"/>
              <a:gd name="connsiteY112" fmla="*/ 923233 h 994406"/>
              <a:gd name="connsiteX113" fmla="*/ 36698 w 547363"/>
              <a:gd name="connsiteY113" fmla="*/ 947389 h 994406"/>
              <a:gd name="connsiteX114" fmla="*/ 9272 w 547363"/>
              <a:gd name="connsiteY114" fmla="*/ 968395 h 994406"/>
              <a:gd name="connsiteX115" fmla="*/ 1619 w 547363"/>
              <a:gd name="connsiteY115" fmla="*/ 978897 h 994406"/>
              <a:gd name="connsiteX116" fmla="*/ 4170 w 547363"/>
              <a:gd name="connsiteY116" fmla="*/ 994301 h 994406"/>
              <a:gd name="connsiteX117" fmla="*/ 11185 w 547363"/>
              <a:gd name="connsiteY117" fmla="*/ 985899 h 994406"/>
              <a:gd name="connsiteX118" fmla="*/ 33509 w 547363"/>
              <a:gd name="connsiteY118" fmla="*/ 963493 h 994406"/>
              <a:gd name="connsiteX119" fmla="*/ 61573 w 547363"/>
              <a:gd name="connsiteY119" fmla="*/ 946689 h 994406"/>
              <a:gd name="connsiteX120" fmla="*/ 120890 w 547363"/>
              <a:gd name="connsiteY120" fmla="*/ 917281 h 994406"/>
              <a:gd name="connsiteX121" fmla="*/ 124938 w 547363"/>
              <a:gd name="connsiteY121" fmla="*/ 915190 h 994406"/>
              <a:gd name="connsiteX122" fmla="*/ 131094 w 547363"/>
              <a:gd name="connsiteY122" fmla="*/ 915181 h 994406"/>
              <a:gd name="connsiteX123" fmla="*/ 171914 w 547363"/>
              <a:gd name="connsiteY123" fmla="*/ 913080 h 994406"/>
              <a:gd name="connsiteX124" fmla="*/ 225490 w 547363"/>
              <a:gd name="connsiteY124" fmla="*/ 921483 h 994406"/>
              <a:gd name="connsiteX125" fmla="*/ 269500 w 547363"/>
              <a:gd name="connsiteY125" fmla="*/ 905379 h 994406"/>
              <a:gd name="connsiteX126" fmla="*/ 295650 w 547363"/>
              <a:gd name="connsiteY126" fmla="*/ 887174 h 994406"/>
              <a:gd name="connsiteX127" fmla="*/ 268861 w 547363"/>
              <a:gd name="connsiteY127" fmla="*/ 885073 h 994406"/>
              <a:gd name="connsiteX128" fmla="*/ 209545 w 547363"/>
              <a:gd name="connsiteY128" fmla="*/ 884373 h 994406"/>
              <a:gd name="connsiteX129" fmla="*/ 173190 w 547363"/>
              <a:gd name="connsiteY129" fmla="*/ 903978 h 994406"/>
              <a:gd name="connsiteX130" fmla="*/ 158520 w 547363"/>
              <a:gd name="connsiteY130" fmla="*/ 906779 h 994406"/>
              <a:gd name="connsiteX131" fmla="*/ 145532 w 547363"/>
              <a:gd name="connsiteY131" fmla="*/ 904551 h 994406"/>
              <a:gd name="connsiteX132" fmla="*/ 230273 w 547363"/>
              <a:gd name="connsiteY132" fmla="*/ 860773 h 994406"/>
              <a:gd name="connsiteX133" fmla="*/ 230174 w 547363"/>
              <a:gd name="connsiteY133" fmla="*/ 861255 h 994406"/>
              <a:gd name="connsiteX134" fmla="*/ 237609 w 547363"/>
              <a:gd name="connsiteY134" fmla="*/ 860566 h 994406"/>
              <a:gd name="connsiteX135" fmla="*/ 277153 w 547363"/>
              <a:gd name="connsiteY135" fmla="*/ 854265 h 994406"/>
              <a:gd name="connsiteX136" fmla="*/ 330092 w 547363"/>
              <a:gd name="connsiteY136" fmla="*/ 855665 h 994406"/>
              <a:gd name="connsiteX137" fmla="*/ 371549 w 547363"/>
              <a:gd name="connsiteY137" fmla="*/ 832559 h 994406"/>
              <a:gd name="connsiteX138" fmla="*/ 395148 w 547363"/>
              <a:gd name="connsiteY138" fmla="*/ 809454 h 994406"/>
              <a:gd name="connsiteX139" fmla="*/ 368360 w 547363"/>
              <a:gd name="connsiteY139" fmla="*/ 812254 h 994406"/>
              <a:gd name="connsiteX140" fmla="*/ 342210 w 547363"/>
              <a:gd name="connsiteY140" fmla="*/ 813655 h 994406"/>
              <a:gd name="connsiteX141" fmla="*/ 310957 w 547363"/>
              <a:gd name="connsiteY141" fmla="*/ 822057 h 994406"/>
              <a:gd name="connsiteX142" fmla="*/ 277791 w 547363"/>
              <a:gd name="connsiteY142" fmla="*/ 845162 h 994406"/>
              <a:gd name="connsiteX143" fmla="*/ 263998 w 547363"/>
              <a:gd name="connsiteY143" fmla="*/ 849451 h 994406"/>
              <a:gd name="connsiteX144" fmla="*/ 250305 w 547363"/>
              <a:gd name="connsiteY144" fmla="*/ 848433 h 994406"/>
              <a:gd name="connsiteX145" fmla="*/ 327498 w 547363"/>
              <a:gd name="connsiteY145" fmla="*/ 793400 h 994406"/>
              <a:gd name="connsiteX146" fmla="*/ 327350 w 547363"/>
              <a:gd name="connsiteY146" fmla="*/ 796117 h 994406"/>
              <a:gd name="connsiteX147" fmla="*/ 334555 w 547363"/>
              <a:gd name="connsiteY147" fmla="*/ 794049 h 994406"/>
              <a:gd name="connsiteX148" fmla="*/ 371548 w 547363"/>
              <a:gd name="connsiteY148" fmla="*/ 780746 h 994406"/>
              <a:gd name="connsiteX149" fmla="*/ 391958 w 547363"/>
              <a:gd name="connsiteY149" fmla="*/ 780046 h 994406"/>
              <a:gd name="connsiteX150" fmla="*/ 423211 w 547363"/>
              <a:gd name="connsiteY150" fmla="*/ 770243 h 994406"/>
              <a:gd name="connsiteX151" fmla="*/ 458929 w 547363"/>
              <a:gd name="connsiteY151" fmla="*/ 737335 h 994406"/>
              <a:gd name="connsiteX152" fmla="*/ 476788 w 547363"/>
              <a:gd name="connsiteY152" fmla="*/ 708627 h 994406"/>
              <a:gd name="connsiteX153" fmla="*/ 451913 w 547363"/>
              <a:gd name="connsiteY153" fmla="*/ 719130 h 994406"/>
              <a:gd name="connsiteX154" fmla="*/ 427038 w 547363"/>
              <a:gd name="connsiteY154" fmla="*/ 727532 h 994406"/>
              <a:gd name="connsiteX155" fmla="*/ 398975 w 547363"/>
              <a:gd name="connsiteY155" fmla="*/ 742936 h 994406"/>
              <a:gd name="connsiteX156" fmla="*/ 370911 w 547363"/>
              <a:gd name="connsiteY156" fmla="*/ 772344 h 994406"/>
              <a:gd name="connsiteX157" fmla="*/ 357995 w 547363"/>
              <a:gd name="connsiteY157" fmla="*/ 779258 h 994406"/>
              <a:gd name="connsiteX158" fmla="*/ 345357 w 547363"/>
              <a:gd name="connsiteY158" fmla="*/ 780668 h 994406"/>
              <a:gd name="connsiteX159" fmla="*/ 351140 w 547363"/>
              <a:gd name="connsiteY159" fmla="*/ 776545 h 994406"/>
              <a:gd name="connsiteX160" fmla="*/ 399932 w 547363"/>
              <a:gd name="connsiteY160" fmla="*/ 727269 h 994406"/>
              <a:gd name="connsiteX161" fmla="*/ 409617 w 547363"/>
              <a:gd name="connsiteY161" fmla="*/ 713815 h 994406"/>
              <a:gd name="connsiteX162" fmla="*/ 409669 w 547363"/>
              <a:gd name="connsiteY162" fmla="*/ 714162 h 994406"/>
              <a:gd name="connsiteX163" fmla="*/ 416197 w 547363"/>
              <a:gd name="connsiteY163" fmla="*/ 710727 h 994406"/>
              <a:gd name="connsiteX164" fmla="*/ 448725 w 547363"/>
              <a:gd name="connsiteY164" fmla="*/ 688321 h 994406"/>
              <a:gd name="connsiteX165" fmla="*/ 467859 w 547363"/>
              <a:gd name="connsiteY165" fmla="*/ 682720 h 994406"/>
              <a:gd name="connsiteX166" fmla="*/ 495285 w 547363"/>
              <a:gd name="connsiteY166" fmla="*/ 663814 h 994406"/>
              <a:gd name="connsiteX167" fmla="*/ 520159 w 547363"/>
              <a:gd name="connsiteY167" fmla="*/ 621104 h 994406"/>
              <a:gd name="connsiteX168" fmla="*/ 529089 w 547363"/>
              <a:gd name="connsiteY168" fmla="*/ 588896 h 994406"/>
              <a:gd name="connsiteX169" fmla="*/ 508679 w 547363"/>
              <a:gd name="connsiteY169" fmla="*/ 606400 h 994406"/>
              <a:gd name="connsiteX170" fmla="*/ 487631 w 547363"/>
              <a:gd name="connsiteY170" fmla="*/ 621804 h 994406"/>
              <a:gd name="connsiteX171" fmla="*/ 465308 w 547363"/>
              <a:gd name="connsiteY171" fmla="*/ 644910 h 994406"/>
              <a:gd name="connsiteX172" fmla="*/ 446173 w 547363"/>
              <a:gd name="connsiteY172" fmla="*/ 680619 h 994406"/>
              <a:gd name="connsiteX173" fmla="*/ 435411 w 547363"/>
              <a:gd name="connsiteY173" fmla="*/ 690334 h 994406"/>
              <a:gd name="connsiteX174" fmla="*/ 422983 w 547363"/>
              <a:gd name="connsiteY174" fmla="*/ 695245 h 994406"/>
              <a:gd name="connsiteX175" fmla="*/ 441071 w 547363"/>
              <a:gd name="connsiteY175" fmla="*/ 670116 h 994406"/>
              <a:gd name="connsiteX176" fmla="*/ 468780 w 547363"/>
              <a:gd name="connsiteY176" fmla="*/ 613593 h 994406"/>
              <a:gd name="connsiteX177" fmla="*/ 472961 w 547363"/>
              <a:gd name="connsiteY177" fmla="*/ 609201 h 994406"/>
              <a:gd name="connsiteX178" fmla="*/ 497198 w 547363"/>
              <a:gd name="connsiteY178" fmla="*/ 578393 h 994406"/>
              <a:gd name="connsiteX179" fmla="*/ 513781 w 547363"/>
              <a:gd name="connsiteY179" fmla="*/ 567190 h 994406"/>
              <a:gd name="connsiteX180" fmla="*/ 534191 w 547363"/>
              <a:gd name="connsiteY180" fmla="*/ 541284 h 994406"/>
              <a:gd name="connsiteX181" fmla="*/ 546310 w 547363"/>
              <a:gd name="connsiteY181" fmla="*/ 495072 h 994406"/>
              <a:gd name="connsiteX182" fmla="*/ 546947 w 547363"/>
              <a:gd name="connsiteY182" fmla="*/ 462864 h 994406"/>
              <a:gd name="connsiteX183" fmla="*/ 532278 w 547363"/>
              <a:gd name="connsiteY183" fmla="*/ 484569 h 994406"/>
              <a:gd name="connsiteX184" fmla="*/ 516332 w 547363"/>
              <a:gd name="connsiteY184" fmla="*/ 504874 h 994406"/>
              <a:gd name="connsiteX185" fmla="*/ 501025 w 547363"/>
              <a:gd name="connsiteY185" fmla="*/ 532882 h 994406"/>
              <a:gd name="connsiteX186" fmla="*/ 492733 w 547363"/>
              <a:gd name="connsiteY186" fmla="*/ 572092 h 994406"/>
              <a:gd name="connsiteX187" fmla="*/ 485159 w 547363"/>
              <a:gd name="connsiteY187" fmla="*/ 584345 h 994406"/>
              <a:gd name="connsiteX188" fmla="*/ 476621 w 547363"/>
              <a:gd name="connsiteY188" fmla="*/ 591438 h 994406"/>
              <a:gd name="connsiteX189" fmla="*/ 492096 w 547363"/>
              <a:gd name="connsiteY189" fmla="*/ 536382 h 994406"/>
              <a:gd name="connsiteX190" fmla="*/ 495732 w 547363"/>
              <a:gd name="connsiteY190" fmla="*/ 504094 h 994406"/>
              <a:gd name="connsiteX191" fmla="*/ 499112 w 547363"/>
              <a:gd name="connsiteY191" fmla="*/ 497872 h 994406"/>
              <a:gd name="connsiteX192" fmla="*/ 514418 w 547363"/>
              <a:gd name="connsiteY192" fmla="*/ 462163 h 994406"/>
              <a:gd name="connsiteX193" fmla="*/ 539931 w 547363"/>
              <a:gd name="connsiteY193" fmla="*/ 416652 h 994406"/>
              <a:gd name="connsiteX194" fmla="*/ 541845 w 547363"/>
              <a:gd name="connsiteY194" fmla="*/ 371140 h 994406"/>
              <a:gd name="connsiteX195" fmla="*/ 536105 w 547363"/>
              <a:gd name="connsiteY195" fmla="*/ 341732 h 994406"/>
              <a:gd name="connsiteX196" fmla="*/ 526537 w 547363"/>
              <a:gd name="connsiteY196" fmla="*/ 365538 h 994406"/>
              <a:gd name="connsiteX197" fmla="*/ 515695 w 547363"/>
              <a:gd name="connsiteY197" fmla="*/ 388644 h 994406"/>
              <a:gd name="connsiteX198" fmla="*/ 507403 w 547363"/>
              <a:gd name="connsiteY198" fmla="*/ 418752 h 994406"/>
              <a:gd name="connsiteX199" fmla="*/ 508678 w 547363"/>
              <a:gd name="connsiteY199" fmla="*/ 457262 h 994406"/>
              <a:gd name="connsiteX200" fmla="*/ 504692 w 547363"/>
              <a:gd name="connsiteY200" fmla="*/ 470915 h 994406"/>
              <a:gd name="connsiteX201" fmla="*/ 498429 w 547363"/>
              <a:gd name="connsiteY201" fmla="*/ 480151 h 994406"/>
              <a:gd name="connsiteX202" fmla="*/ 500228 w 547363"/>
              <a:gd name="connsiteY202" fmla="*/ 464176 h 994406"/>
              <a:gd name="connsiteX203" fmla="*/ 497836 w 547363"/>
              <a:gd name="connsiteY203" fmla="*/ 391445 h 994406"/>
              <a:gd name="connsiteX204" fmla="*/ 497158 w 547363"/>
              <a:gd name="connsiteY204" fmla="*/ 386905 h 994406"/>
              <a:gd name="connsiteX205" fmla="*/ 498473 w 547363"/>
              <a:gd name="connsiteY205" fmla="*/ 385843 h 994406"/>
              <a:gd name="connsiteX206" fmla="*/ 506127 w 547363"/>
              <a:gd name="connsiteY206" fmla="*/ 348734 h 994406"/>
              <a:gd name="connsiteX207" fmla="*/ 522710 w 547363"/>
              <a:gd name="connsiteY207" fmla="*/ 301821 h 994406"/>
              <a:gd name="connsiteX208" fmla="*/ 518245 w 547363"/>
              <a:gd name="connsiteY208" fmla="*/ 259111 h 994406"/>
              <a:gd name="connsiteX209" fmla="*/ 509316 w 547363"/>
              <a:gd name="connsiteY209" fmla="*/ 232504 h 994406"/>
              <a:gd name="connsiteX210" fmla="*/ 502937 w 547363"/>
              <a:gd name="connsiteY210" fmla="*/ 256310 h 994406"/>
              <a:gd name="connsiteX211" fmla="*/ 492095 w 547363"/>
              <a:gd name="connsiteY211" fmla="*/ 309524 h 994406"/>
              <a:gd name="connsiteX212" fmla="*/ 499749 w 547363"/>
              <a:gd name="connsiteY212" fmla="*/ 345933 h 994406"/>
              <a:gd name="connsiteX213" fmla="*/ 498712 w 547363"/>
              <a:gd name="connsiteY213" fmla="*/ 359236 h 994406"/>
              <a:gd name="connsiteX214" fmla="*/ 494531 w 547363"/>
              <a:gd name="connsiteY214" fmla="*/ 369323 h 994406"/>
              <a:gd name="connsiteX215" fmla="*/ 487153 w 547363"/>
              <a:gd name="connsiteY215" fmla="*/ 319939 h 994406"/>
              <a:gd name="connsiteX216" fmla="*/ 477565 w 547363"/>
              <a:gd name="connsiteY216" fmla="*/ 281364 h 994406"/>
              <a:gd name="connsiteX217" fmla="*/ 479339 w 547363"/>
              <a:gd name="connsiteY217" fmla="*/ 279416 h 994406"/>
              <a:gd name="connsiteX218" fmla="*/ 481891 w 547363"/>
              <a:gd name="connsiteY218" fmla="*/ 243007 h 994406"/>
              <a:gd name="connsiteX219" fmla="*/ 492096 w 547363"/>
              <a:gd name="connsiteY219" fmla="*/ 196095 h 994406"/>
              <a:gd name="connsiteX220" fmla="*/ 483804 w 547363"/>
              <a:gd name="connsiteY220" fmla="*/ 156184 h 994406"/>
              <a:gd name="connsiteX221" fmla="*/ 472961 w 547363"/>
              <a:gd name="connsiteY221" fmla="*/ 131678 h 994406"/>
              <a:gd name="connsiteX222" fmla="*/ 468497 w 547363"/>
              <a:gd name="connsiteY222" fmla="*/ 154784 h 994406"/>
              <a:gd name="connsiteX223" fmla="*/ 463394 w 547363"/>
              <a:gd name="connsiteY223" fmla="*/ 207298 h 994406"/>
              <a:gd name="connsiteX224" fmla="*/ 474875 w 547363"/>
              <a:gd name="connsiteY224" fmla="*/ 240906 h 994406"/>
              <a:gd name="connsiteX225" fmla="*/ 475592 w 547363"/>
              <a:gd name="connsiteY225" fmla="*/ 253947 h 994406"/>
              <a:gd name="connsiteX226" fmla="*/ 473137 w 547363"/>
              <a:gd name="connsiteY226" fmla="*/ 263547 h 994406"/>
              <a:gd name="connsiteX227" fmla="*/ 469772 w 547363"/>
              <a:gd name="connsiteY227" fmla="*/ 250009 h 994406"/>
              <a:gd name="connsiteX228" fmla="*/ 445268 w 547363"/>
              <a:gd name="connsiteY228" fmla="*/ 184138 h 994406"/>
              <a:gd name="connsiteX229" fmla="*/ 448087 w 547363"/>
              <a:gd name="connsiteY229" fmla="*/ 179991 h 994406"/>
              <a:gd name="connsiteX230" fmla="*/ 446811 w 547363"/>
              <a:gd name="connsiteY230" fmla="*/ 144982 h 994406"/>
              <a:gd name="connsiteX231" fmla="*/ 453190 w 547363"/>
              <a:gd name="connsiteY231" fmla="*/ 98069 h 994406"/>
              <a:gd name="connsiteX232" fmla="*/ 442346 w 547363"/>
              <a:gd name="connsiteY232" fmla="*/ 60259 h 994406"/>
              <a:gd name="connsiteX233" fmla="*/ 430228 w 547363"/>
              <a:gd name="connsiteY233" fmla="*/ 37853 h 994406"/>
              <a:gd name="connsiteX234" fmla="*/ 427677 w 547363"/>
              <a:gd name="connsiteY234" fmla="*/ 60960 h 994406"/>
              <a:gd name="connsiteX235" fmla="*/ 426401 w 547363"/>
              <a:gd name="connsiteY235" fmla="*/ 112073 h 994406"/>
              <a:gd name="connsiteX236" fmla="*/ 440433 w 547363"/>
              <a:gd name="connsiteY236" fmla="*/ 143581 h 994406"/>
              <a:gd name="connsiteX237" fmla="*/ 441709 w 547363"/>
              <a:gd name="connsiteY237" fmla="*/ 156009 h 994406"/>
              <a:gd name="connsiteX238" fmla="*/ 439779 w 547363"/>
              <a:gd name="connsiteY238" fmla="*/ 169382 h 994406"/>
              <a:gd name="connsiteX239" fmla="*/ 420023 w 547363"/>
              <a:gd name="connsiteY239" fmla="*/ 116274 h 994406"/>
              <a:gd name="connsiteX240" fmla="*/ 412369 w 547363"/>
              <a:gd name="connsiteY240" fmla="*/ 91768 h 994406"/>
              <a:gd name="connsiteX241" fmla="*/ 403440 w 547363"/>
              <a:gd name="connsiteY241" fmla="*/ 46955 h 994406"/>
              <a:gd name="connsiteX242" fmla="*/ 381755 w 547363"/>
              <a:gd name="connsiteY242" fmla="*/ 16147 h 994406"/>
              <a:gd name="connsiteX243" fmla="*/ 363896 w 547363"/>
              <a:gd name="connsiteY243" fmla="*/ 44 h 994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6">
                <a:moveTo>
                  <a:pt x="363896" y="44"/>
                </a:moveTo>
                <a:cubicBezTo>
                  <a:pt x="363896" y="44"/>
                  <a:pt x="367723" y="11946"/>
                  <a:pt x="368360" y="21749"/>
                </a:cubicBezTo>
                <a:cubicBezTo>
                  <a:pt x="368360" y="29451"/>
                  <a:pt x="373463" y="56758"/>
                  <a:pt x="382392" y="68661"/>
                </a:cubicBezTo>
                <a:cubicBezTo>
                  <a:pt x="388770" y="76363"/>
                  <a:pt x="395787" y="84065"/>
                  <a:pt x="405353" y="92467"/>
                </a:cubicBezTo>
                <a:cubicBezTo>
                  <a:pt x="407905" y="95268"/>
                  <a:pt x="410456" y="101569"/>
                  <a:pt x="412369" y="108571"/>
                </a:cubicBezTo>
                <a:cubicBezTo>
                  <a:pt x="412688" y="109622"/>
                  <a:pt x="414761" y="116273"/>
                  <a:pt x="418269" y="126514"/>
                </a:cubicBezTo>
                <a:lnTo>
                  <a:pt x="432708" y="165792"/>
                </a:lnTo>
                <a:lnTo>
                  <a:pt x="419385" y="153382"/>
                </a:lnTo>
                <a:cubicBezTo>
                  <a:pt x="415558" y="140779"/>
                  <a:pt x="411731" y="130977"/>
                  <a:pt x="406629" y="121875"/>
                </a:cubicBezTo>
                <a:cubicBezTo>
                  <a:pt x="398975" y="109271"/>
                  <a:pt x="376651" y="95968"/>
                  <a:pt x="369636" y="93867"/>
                </a:cubicBezTo>
                <a:cubicBezTo>
                  <a:pt x="361344" y="90366"/>
                  <a:pt x="351777" y="84065"/>
                  <a:pt x="351777" y="84065"/>
                </a:cubicBezTo>
                <a:cubicBezTo>
                  <a:pt x="351139" y="83364"/>
                  <a:pt x="355604" y="95268"/>
                  <a:pt x="360706" y="106471"/>
                </a:cubicBezTo>
                <a:cubicBezTo>
                  <a:pt x="363895" y="112772"/>
                  <a:pt x="367722" y="125375"/>
                  <a:pt x="380478" y="136578"/>
                </a:cubicBezTo>
                <a:cubicBezTo>
                  <a:pt x="398975" y="152683"/>
                  <a:pt x="405353" y="154783"/>
                  <a:pt x="416196" y="159684"/>
                </a:cubicBezTo>
                <a:cubicBezTo>
                  <a:pt x="424488" y="165986"/>
                  <a:pt x="430866" y="170187"/>
                  <a:pt x="438519" y="184190"/>
                </a:cubicBezTo>
                <a:lnTo>
                  <a:pt x="439587" y="184362"/>
                </a:lnTo>
                <a:lnTo>
                  <a:pt x="448725" y="210098"/>
                </a:lnTo>
                <a:cubicBezTo>
                  <a:pt x="453508" y="224102"/>
                  <a:pt x="459089" y="241256"/>
                  <a:pt x="464670" y="261211"/>
                </a:cubicBezTo>
                <a:lnTo>
                  <a:pt x="465411" y="264366"/>
                </a:lnTo>
                <a:lnTo>
                  <a:pt x="452551" y="249308"/>
                </a:lnTo>
                <a:cubicBezTo>
                  <a:pt x="450000" y="236004"/>
                  <a:pt x="446811" y="225502"/>
                  <a:pt x="442346" y="215699"/>
                </a:cubicBezTo>
                <a:cubicBezTo>
                  <a:pt x="435968" y="201696"/>
                  <a:pt x="413645" y="186292"/>
                  <a:pt x="406628" y="183491"/>
                </a:cubicBezTo>
                <a:cubicBezTo>
                  <a:pt x="398337" y="179290"/>
                  <a:pt x="388770" y="172288"/>
                  <a:pt x="388770" y="172288"/>
                </a:cubicBezTo>
                <a:cubicBezTo>
                  <a:pt x="388132" y="171587"/>
                  <a:pt x="391958" y="183491"/>
                  <a:pt x="396423" y="195394"/>
                </a:cubicBezTo>
                <a:cubicBezTo>
                  <a:pt x="398975" y="202395"/>
                  <a:pt x="402164" y="214999"/>
                  <a:pt x="414282" y="227602"/>
                </a:cubicBezTo>
                <a:cubicBezTo>
                  <a:pt x="431503" y="245807"/>
                  <a:pt x="437881" y="248608"/>
                  <a:pt x="448724" y="254910"/>
                </a:cubicBezTo>
                <a:cubicBezTo>
                  <a:pt x="456378" y="261911"/>
                  <a:pt x="462756" y="266812"/>
                  <a:pt x="468496" y="282917"/>
                </a:cubicBezTo>
                <a:lnTo>
                  <a:pt x="469861" y="283322"/>
                </a:lnTo>
                <a:lnTo>
                  <a:pt x="480615" y="329129"/>
                </a:lnTo>
                <a:lnTo>
                  <a:pt x="485008" y="363972"/>
                </a:lnTo>
                <a:lnTo>
                  <a:pt x="476151" y="350134"/>
                </a:lnTo>
                <a:cubicBezTo>
                  <a:pt x="475513" y="336130"/>
                  <a:pt x="472962" y="324928"/>
                  <a:pt x="469772" y="314425"/>
                </a:cubicBezTo>
                <a:cubicBezTo>
                  <a:pt x="464670" y="299021"/>
                  <a:pt x="443623" y="280817"/>
                  <a:pt x="436606" y="277315"/>
                </a:cubicBezTo>
                <a:cubicBezTo>
                  <a:pt x="428315" y="272415"/>
                  <a:pt x="419386" y="264012"/>
                  <a:pt x="419386" y="264012"/>
                </a:cubicBezTo>
                <a:cubicBezTo>
                  <a:pt x="419386" y="263312"/>
                  <a:pt x="421937" y="275915"/>
                  <a:pt x="425126" y="288518"/>
                </a:cubicBezTo>
                <a:cubicBezTo>
                  <a:pt x="427040" y="295520"/>
                  <a:pt x="428315" y="308824"/>
                  <a:pt x="439158" y="322827"/>
                </a:cubicBezTo>
                <a:cubicBezTo>
                  <a:pt x="455103" y="343132"/>
                  <a:pt x="460843" y="346634"/>
                  <a:pt x="471048" y="355036"/>
                </a:cubicBezTo>
                <a:cubicBezTo>
                  <a:pt x="478064" y="364138"/>
                  <a:pt x="483804" y="369739"/>
                  <a:pt x="487631" y="386543"/>
                </a:cubicBezTo>
                <a:lnTo>
                  <a:pt x="487929" y="387139"/>
                </a:lnTo>
                <a:lnTo>
                  <a:pt x="490900" y="410700"/>
                </a:lnTo>
                <a:lnTo>
                  <a:pt x="489167" y="471328"/>
                </a:lnTo>
                <a:lnTo>
                  <a:pt x="483804" y="457262"/>
                </a:lnTo>
                <a:cubicBezTo>
                  <a:pt x="485718" y="443258"/>
                  <a:pt x="485718" y="431355"/>
                  <a:pt x="483804" y="420152"/>
                </a:cubicBezTo>
                <a:cubicBezTo>
                  <a:pt x="482528" y="411750"/>
                  <a:pt x="477426" y="401947"/>
                  <a:pt x="471686" y="393545"/>
                </a:cubicBezTo>
                <a:cubicBezTo>
                  <a:pt x="465945" y="385843"/>
                  <a:pt x="459567" y="378842"/>
                  <a:pt x="456378" y="376741"/>
                </a:cubicBezTo>
                <a:cubicBezTo>
                  <a:pt x="449362" y="370439"/>
                  <a:pt x="441071" y="360637"/>
                  <a:pt x="441071" y="360637"/>
                </a:cubicBezTo>
                <a:cubicBezTo>
                  <a:pt x="441071" y="359936"/>
                  <a:pt x="441708" y="373240"/>
                  <a:pt x="442984" y="385843"/>
                </a:cubicBezTo>
                <a:cubicBezTo>
                  <a:pt x="443622" y="392845"/>
                  <a:pt x="442984" y="406148"/>
                  <a:pt x="451913" y="422253"/>
                </a:cubicBezTo>
                <a:cubicBezTo>
                  <a:pt x="464032" y="445358"/>
                  <a:pt x="469135" y="450260"/>
                  <a:pt x="478064" y="460762"/>
                </a:cubicBezTo>
                <a:cubicBezTo>
                  <a:pt x="483166" y="470565"/>
                  <a:pt x="487631" y="478267"/>
                  <a:pt x="488269" y="497172"/>
                </a:cubicBezTo>
                <a:lnTo>
                  <a:pt x="488413" y="497735"/>
                </a:lnTo>
                <a:lnTo>
                  <a:pt x="488269" y="502774"/>
                </a:lnTo>
                <a:lnTo>
                  <a:pt x="468745" y="583148"/>
                </a:lnTo>
                <a:lnTo>
                  <a:pt x="467381" y="576906"/>
                </a:lnTo>
                <a:cubicBezTo>
                  <a:pt x="466902" y="571042"/>
                  <a:pt x="467221" y="566141"/>
                  <a:pt x="467859" y="562990"/>
                </a:cubicBezTo>
                <a:cubicBezTo>
                  <a:pt x="473600" y="549686"/>
                  <a:pt x="476150" y="537783"/>
                  <a:pt x="476788" y="526580"/>
                </a:cubicBezTo>
                <a:cubicBezTo>
                  <a:pt x="477427" y="518178"/>
                  <a:pt x="474237" y="506975"/>
                  <a:pt x="470410" y="497173"/>
                </a:cubicBezTo>
                <a:cubicBezTo>
                  <a:pt x="465946" y="488070"/>
                  <a:pt x="460843" y="479668"/>
                  <a:pt x="458292" y="476867"/>
                </a:cubicBezTo>
                <a:cubicBezTo>
                  <a:pt x="451914" y="469165"/>
                  <a:pt x="445536" y="457962"/>
                  <a:pt x="445536" y="457962"/>
                </a:cubicBezTo>
                <a:cubicBezTo>
                  <a:pt x="445536" y="457262"/>
                  <a:pt x="444260" y="469865"/>
                  <a:pt x="442985" y="482468"/>
                </a:cubicBezTo>
                <a:cubicBezTo>
                  <a:pt x="442346" y="490171"/>
                  <a:pt x="439158" y="502774"/>
                  <a:pt x="444260" y="520278"/>
                </a:cubicBezTo>
                <a:cubicBezTo>
                  <a:pt x="451914" y="546185"/>
                  <a:pt x="455103" y="553187"/>
                  <a:pt x="461481" y="565790"/>
                </a:cubicBezTo>
                <a:cubicBezTo>
                  <a:pt x="462756" y="571742"/>
                  <a:pt x="464032" y="576993"/>
                  <a:pt x="464431" y="582857"/>
                </a:cubicBezTo>
                <a:lnTo>
                  <a:pt x="462151" y="603315"/>
                </a:lnTo>
                <a:lnTo>
                  <a:pt x="421544" y="680707"/>
                </a:lnTo>
                <a:lnTo>
                  <a:pt x="424487" y="663115"/>
                </a:lnTo>
                <a:cubicBezTo>
                  <a:pt x="433417" y="651912"/>
                  <a:pt x="439157" y="641410"/>
                  <a:pt x="442983" y="630207"/>
                </a:cubicBezTo>
                <a:cubicBezTo>
                  <a:pt x="445535" y="621805"/>
                  <a:pt x="445535" y="609901"/>
                  <a:pt x="444259" y="599399"/>
                </a:cubicBezTo>
                <a:cubicBezTo>
                  <a:pt x="442983" y="588896"/>
                  <a:pt x="439795" y="579093"/>
                  <a:pt x="437881" y="575593"/>
                </a:cubicBezTo>
                <a:cubicBezTo>
                  <a:pt x="434054" y="565790"/>
                  <a:pt x="430227" y="553187"/>
                  <a:pt x="430227" y="553187"/>
                </a:cubicBezTo>
                <a:cubicBezTo>
                  <a:pt x="430227" y="552486"/>
                  <a:pt x="425763" y="564390"/>
                  <a:pt x="421298" y="576292"/>
                </a:cubicBezTo>
                <a:cubicBezTo>
                  <a:pt x="418746" y="583294"/>
                  <a:pt x="412368" y="594497"/>
                  <a:pt x="412368" y="613403"/>
                </a:cubicBezTo>
                <a:cubicBezTo>
                  <a:pt x="413006" y="627406"/>
                  <a:pt x="413006" y="636508"/>
                  <a:pt x="413644" y="643510"/>
                </a:cubicBezTo>
                <a:cubicBezTo>
                  <a:pt x="414282" y="650512"/>
                  <a:pt x="415558" y="656113"/>
                  <a:pt x="416833" y="663816"/>
                </a:cubicBezTo>
                <a:cubicBezTo>
                  <a:pt x="416514" y="670117"/>
                  <a:pt x="416355" y="675719"/>
                  <a:pt x="415159" y="681583"/>
                </a:cubicBezTo>
                <a:lnTo>
                  <a:pt x="408921" y="696869"/>
                </a:lnTo>
                <a:lnTo>
                  <a:pt x="355684" y="758165"/>
                </a:lnTo>
                <a:lnTo>
                  <a:pt x="347173" y="764898"/>
                </a:lnTo>
                <a:lnTo>
                  <a:pt x="353691" y="749938"/>
                </a:lnTo>
                <a:cubicBezTo>
                  <a:pt x="365171" y="740835"/>
                  <a:pt x="373463" y="732433"/>
                  <a:pt x="380479" y="722630"/>
                </a:cubicBezTo>
                <a:cubicBezTo>
                  <a:pt x="384943" y="715628"/>
                  <a:pt x="388770" y="703726"/>
                  <a:pt x="390046" y="692523"/>
                </a:cubicBezTo>
                <a:cubicBezTo>
                  <a:pt x="391959" y="681320"/>
                  <a:pt x="391321" y="670817"/>
                  <a:pt x="390684" y="666616"/>
                </a:cubicBezTo>
                <a:cubicBezTo>
                  <a:pt x="389408" y="655413"/>
                  <a:pt x="389408" y="642110"/>
                  <a:pt x="389408" y="642110"/>
                </a:cubicBezTo>
                <a:cubicBezTo>
                  <a:pt x="390046" y="641409"/>
                  <a:pt x="381754" y="651212"/>
                  <a:pt x="374101" y="661715"/>
                </a:cubicBezTo>
                <a:cubicBezTo>
                  <a:pt x="369636" y="668016"/>
                  <a:pt x="360069" y="677119"/>
                  <a:pt x="354966" y="696023"/>
                </a:cubicBezTo>
                <a:cubicBezTo>
                  <a:pt x="347313" y="724031"/>
                  <a:pt x="347313" y="732433"/>
                  <a:pt x="346037" y="747837"/>
                </a:cubicBezTo>
                <a:cubicBezTo>
                  <a:pt x="344124" y="753789"/>
                  <a:pt x="342529" y="759215"/>
                  <a:pt x="339898" y="764817"/>
                </a:cubicBezTo>
                <a:lnTo>
                  <a:pt x="331156" y="777571"/>
                </a:lnTo>
                <a:lnTo>
                  <a:pt x="282894" y="815755"/>
                </a:lnTo>
                <a:lnTo>
                  <a:pt x="252045" y="834280"/>
                </a:lnTo>
                <a:lnTo>
                  <a:pt x="262484" y="817855"/>
                </a:lnTo>
                <a:cubicBezTo>
                  <a:pt x="275878" y="811554"/>
                  <a:pt x="286083" y="804552"/>
                  <a:pt x="295013" y="796150"/>
                </a:cubicBezTo>
                <a:cubicBezTo>
                  <a:pt x="302028" y="790548"/>
                  <a:pt x="307769" y="779346"/>
                  <a:pt x="311596" y="768142"/>
                </a:cubicBezTo>
                <a:cubicBezTo>
                  <a:pt x="315423" y="757639"/>
                  <a:pt x="317974" y="747137"/>
                  <a:pt x="317974" y="742235"/>
                </a:cubicBezTo>
                <a:cubicBezTo>
                  <a:pt x="319249" y="731032"/>
                  <a:pt x="323076" y="717029"/>
                  <a:pt x="323076" y="717029"/>
                </a:cubicBezTo>
                <a:cubicBezTo>
                  <a:pt x="323714" y="716329"/>
                  <a:pt x="312871" y="724731"/>
                  <a:pt x="302666" y="733133"/>
                </a:cubicBezTo>
                <a:cubicBezTo>
                  <a:pt x="296926" y="738735"/>
                  <a:pt x="284808" y="745036"/>
                  <a:pt x="275240" y="763941"/>
                </a:cubicBezTo>
                <a:cubicBezTo>
                  <a:pt x="261846" y="791248"/>
                  <a:pt x="259932" y="799650"/>
                  <a:pt x="256106" y="815054"/>
                </a:cubicBezTo>
                <a:cubicBezTo>
                  <a:pt x="250366" y="826958"/>
                  <a:pt x="246539" y="836060"/>
                  <a:pt x="230593" y="846563"/>
                </a:cubicBezTo>
                <a:lnTo>
                  <a:pt x="229773" y="847655"/>
                </a:lnTo>
                <a:lnTo>
                  <a:pt x="209147" y="860041"/>
                </a:lnTo>
                <a:lnTo>
                  <a:pt x="147699" y="891296"/>
                </a:lnTo>
                <a:lnTo>
                  <a:pt x="150547" y="886473"/>
                </a:lnTo>
                <a:cubicBezTo>
                  <a:pt x="154693" y="881571"/>
                  <a:pt x="158838" y="878071"/>
                  <a:pt x="161708" y="875970"/>
                </a:cubicBezTo>
                <a:cubicBezTo>
                  <a:pt x="176378" y="870369"/>
                  <a:pt x="187859" y="864767"/>
                  <a:pt x="198064" y="857765"/>
                </a:cubicBezTo>
                <a:cubicBezTo>
                  <a:pt x="212733" y="847262"/>
                  <a:pt x="227403" y="815755"/>
                  <a:pt x="229316" y="805952"/>
                </a:cubicBezTo>
                <a:cubicBezTo>
                  <a:pt x="232506" y="794049"/>
                  <a:pt x="238884" y="780746"/>
                  <a:pt x="238884" y="780746"/>
                </a:cubicBezTo>
                <a:cubicBezTo>
                  <a:pt x="239522" y="780746"/>
                  <a:pt x="227403" y="787047"/>
                  <a:pt x="214647" y="794049"/>
                </a:cubicBezTo>
                <a:cubicBezTo>
                  <a:pt x="206993" y="798250"/>
                  <a:pt x="193599" y="803151"/>
                  <a:pt x="180843" y="821356"/>
                </a:cubicBezTo>
                <a:cubicBezTo>
                  <a:pt x="162985" y="846563"/>
                  <a:pt x="160433" y="855665"/>
                  <a:pt x="154693" y="871069"/>
                </a:cubicBezTo>
                <a:cubicBezTo>
                  <a:pt x="150866" y="876670"/>
                  <a:pt x="147836" y="881746"/>
                  <a:pt x="143770" y="886823"/>
                </a:cubicBezTo>
                <a:lnTo>
                  <a:pt x="128846" y="900539"/>
                </a:lnTo>
                <a:lnTo>
                  <a:pt x="81504" y="923233"/>
                </a:lnTo>
                <a:cubicBezTo>
                  <a:pt x="63964" y="931810"/>
                  <a:pt x="48816" y="939687"/>
                  <a:pt x="36698" y="947389"/>
                </a:cubicBezTo>
                <a:cubicBezTo>
                  <a:pt x="23942" y="954391"/>
                  <a:pt x="15012" y="962093"/>
                  <a:pt x="9272" y="968395"/>
                </a:cubicBezTo>
                <a:cubicBezTo>
                  <a:pt x="3532" y="974696"/>
                  <a:pt x="1619" y="978897"/>
                  <a:pt x="1619" y="978897"/>
                </a:cubicBezTo>
                <a:cubicBezTo>
                  <a:pt x="-2208" y="987299"/>
                  <a:pt x="1619" y="992901"/>
                  <a:pt x="4170" y="994301"/>
                </a:cubicBezTo>
                <a:cubicBezTo>
                  <a:pt x="6721" y="995002"/>
                  <a:pt x="7997" y="992201"/>
                  <a:pt x="11185" y="985899"/>
                </a:cubicBezTo>
                <a:cubicBezTo>
                  <a:pt x="16288" y="976797"/>
                  <a:pt x="24580" y="969795"/>
                  <a:pt x="33509" y="963493"/>
                </a:cubicBezTo>
                <a:cubicBezTo>
                  <a:pt x="42439" y="957192"/>
                  <a:pt x="52005" y="952290"/>
                  <a:pt x="61573" y="946689"/>
                </a:cubicBezTo>
                <a:cubicBezTo>
                  <a:pt x="80707" y="936186"/>
                  <a:pt x="101117" y="927084"/>
                  <a:pt x="120890" y="917281"/>
                </a:cubicBezTo>
                <a:lnTo>
                  <a:pt x="124938" y="915190"/>
                </a:lnTo>
                <a:lnTo>
                  <a:pt x="131094" y="915181"/>
                </a:lnTo>
                <a:cubicBezTo>
                  <a:pt x="149591" y="909580"/>
                  <a:pt x="159158" y="911680"/>
                  <a:pt x="171914" y="913080"/>
                </a:cubicBezTo>
                <a:cubicBezTo>
                  <a:pt x="186584" y="918682"/>
                  <a:pt x="194238" y="922883"/>
                  <a:pt x="225490" y="921483"/>
                </a:cubicBezTo>
                <a:cubicBezTo>
                  <a:pt x="247814" y="920783"/>
                  <a:pt x="261208" y="910280"/>
                  <a:pt x="269500" y="905379"/>
                </a:cubicBezTo>
                <a:cubicBezTo>
                  <a:pt x="283531" y="896976"/>
                  <a:pt x="296288" y="886473"/>
                  <a:pt x="295650" y="887174"/>
                </a:cubicBezTo>
                <a:cubicBezTo>
                  <a:pt x="295650" y="887874"/>
                  <a:pt x="280342" y="887874"/>
                  <a:pt x="268861" y="885073"/>
                </a:cubicBezTo>
                <a:cubicBezTo>
                  <a:pt x="259932" y="882272"/>
                  <a:pt x="226766" y="878071"/>
                  <a:pt x="209545" y="884373"/>
                </a:cubicBezTo>
                <a:cubicBezTo>
                  <a:pt x="197427" y="889274"/>
                  <a:pt x="186584" y="894876"/>
                  <a:pt x="173190" y="903978"/>
                </a:cubicBezTo>
                <a:cubicBezTo>
                  <a:pt x="169682" y="905379"/>
                  <a:pt x="164579" y="906604"/>
                  <a:pt x="158520" y="906779"/>
                </a:cubicBezTo>
                <a:lnTo>
                  <a:pt x="145532" y="904551"/>
                </a:lnTo>
                <a:lnTo>
                  <a:pt x="230273" y="860773"/>
                </a:lnTo>
                <a:lnTo>
                  <a:pt x="230174" y="861255"/>
                </a:lnTo>
                <a:cubicBezTo>
                  <a:pt x="231031" y="862273"/>
                  <a:pt x="233304" y="862317"/>
                  <a:pt x="237609" y="860566"/>
                </a:cubicBezTo>
                <a:cubicBezTo>
                  <a:pt x="255467" y="852865"/>
                  <a:pt x="264397" y="854265"/>
                  <a:pt x="277153" y="854265"/>
                </a:cubicBezTo>
                <a:cubicBezTo>
                  <a:pt x="291823" y="857066"/>
                  <a:pt x="299477" y="860566"/>
                  <a:pt x="330092" y="855665"/>
                </a:cubicBezTo>
                <a:cubicBezTo>
                  <a:pt x="351777" y="852164"/>
                  <a:pt x="363895" y="838861"/>
                  <a:pt x="371549" y="832559"/>
                </a:cubicBezTo>
                <a:cubicBezTo>
                  <a:pt x="384305" y="821356"/>
                  <a:pt x="395786" y="808753"/>
                  <a:pt x="395148" y="809454"/>
                </a:cubicBezTo>
                <a:cubicBezTo>
                  <a:pt x="395148" y="809454"/>
                  <a:pt x="379841" y="812954"/>
                  <a:pt x="368360" y="812254"/>
                </a:cubicBezTo>
                <a:cubicBezTo>
                  <a:pt x="363895" y="811554"/>
                  <a:pt x="353690" y="812254"/>
                  <a:pt x="342210" y="813655"/>
                </a:cubicBezTo>
                <a:cubicBezTo>
                  <a:pt x="330729" y="815055"/>
                  <a:pt x="319248" y="817856"/>
                  <a:pt x="310957" y="822057"/>
                </a:cubicBezTo>
                <a:cubicBezTo>
                  <a:pt x="300114" y="827658"/>
                  <a:pt x="289909" y="835360"/>
                  <a:pt x="277791" y="845162"/>
                </a:cubicBezTo>
                <a:cubicBezTo>
                  <a:pt x="274602" y="846913"/>
                  <a:pt x="269818" y="848663"/>
                  <a:pt x="263998" y="849451"/>
                </a:cubicBezTo>
                <a:lnTo>
                  <a:pt x="250305" y="848433"/>
                </a:lnTo>
                <a:lnTo>
                  <a:pt x="327498" y="793400"/>
                </a:lnTo>
                <a:lnTo>
                  <a:pt x="327350" y="796117"/>
                </a:lnTo>
                <a:cubicBezTo>
                  <a:pt x="328337" y="796894"/>
                  <a:pt x="330569" y="796500"/>
                  <a:pt x="334555" y="794049"/>
                </a:cubicBezTo>
                <a:cubicBezTo>
                  <a:pt x="350501" y="784247"/>
                  <a:pt x="359430" y="782846"/>
                  <a:pt x="371548" y="780746"/>
                </a:cubicBezTo>
                <a:cubicBezTo>
                  <a:pt x="379202" y="780746"/>
                  <a:pt x="384943" y="781446"/>
                  <a:pt x="391958" y="780046"/>
                </a:cubicBezTo>
                <a:cubicBezTo>
                  <a:pt x="399612" y="778645"/>
                  <a:pt x="408541" y="776545"/>
                  <a:pt x="423211" y="770243"/>
                </a:cubicBezTo>
                <a:cubicBezTo>
                  <a:pt x="443621" y="761141"/>
                  <a:pt x="453188" y="745036"/>
                  <a:pt x="458929" y="737335"/>
                </a:cubicBezTo>
                <a:cubicBezTo>
                  <a:pt x="469134" y="723331"/>
                  <a:pt x="477425" y="707927"/>
                  <a:pt x="476788" y="708627"/>
                </a:cubicBezTo>
                <a:cubicBezTo>
                  <a:pt x="476788" y="708627"/>
                  <a:pt x="462756" y="716330"/>
                  <a:pt x="451913" y="719130"/>
                </a:cubicBezTo>
                <a:cubicBezTo>
                  <a:pt x="447448" y="719830"/>
                  <a:pt x="437243" y="723331"/>
                  <a:pt x="427038" y="727532"/>
                </a:cubicBezTo>
                <a:cubicBezTo>
                  <a:pt x="416833" y="731733"/>
                  <a:pt x="405990" y="736634"/>
                  <a:pt x="398975" y="742936"/>
                </a:cubicBezTo>
                <a:cubicBezTo>
                  <a:pt x="389407" y="751338"/>
                  <a:pt x="381116" y="760440"/>
                  <a:pt x="370911" y="772344"/>
                </a:cubicBezTo>
                <a:cubicBezTo>
                  <a:pt x="368040" y="774794"/>
                  <a:pt x="363576" y="777420"/>
                  <a:pt x="357995" y="779258"/>
                </a:cubicBezTo>
                <a:lnTo>
                  <a:pt x="345357" y="780668"/>
                </a:lnTo>
                <a:lnTo>
                  <a:pt x="351140" y="776545"/>
                </a:lnTo>
                <a:cubicBezTo>
                  <a:pt x="368361" y="761491"/>
                  <a:pt x="384784" y="745036"/>
                  <a:pt x="399932" y="727269"/>
                </a:cubicBezTo>
                <a:lnTo>
                  <a:pt x="409617" y="713815"/>
                </a:lnTo>
                <a:lnTo>
                  <a:pt x="409669" y="714162"/>
                </a:lnTo>
                <a:cubicBezTo>
                  <a:pt x="410775" y="714709"/>
                  <a:pt x="412848" y="713878"/>
                  <a:pt x="416197" y="710727"/>
                </a:cubicBezTo>
                <a:cubicBezTo>
                  <a:pt x="429590" y="697423"/>
                  <a:pt x="437882" y="693923"/>
                  <a:pt x="448725" y="688321"/>
                </a:cubicBezTo>
                <a:cubicBezTo>
                  <a:pt x="455741" y="686220"/>
                  <a:pt x="460843" y="684820"/>
                  <a:pt x="467859" y="682720"/>
                </a:cubicBezTo>
                <a:cubicBezTo>
                  <a:pt x="474875" y="679218"/>
                  <a:pt x="483166" y="674318"/>
                  <a:pt x="495285" y="663814"/>
                </a:cubicBezTo>
                <a:cubicBezTo>
                  <a:pt x="511868" y="648411"/>
                  <a:pt x="516971" y="630206"/>
                  <a:pt x="520159" y="621104"/>
                </a:cubicBezTo>
                <a:cubicBezTo>
                  <a:pt x="525900" y="604999"/>
                  <a:pt x="529089" y="588195"/>
                  <a:pt x="529089" y="588896"/>
                </a:cubicBezTo>
                <a:cubicBezTo>
                  <a:pt x="529089" y="588896"/>
                  <a:pt x="518246" y="600099"/>
                  <a:pt x="508679" y="606400"/>
                </a:cubicBezTo>
                <a:cubicBezTo>
                  <a:pt x="504852" y="608501"/>
                  <a:pt x="496561" y="614802"/>
                  <a:pt x="487631" y="621804"/>
                </a:cubicBezTo>
                <a:cubicBezTo>
                  <a:pt x="479339" y="628806"/>
                  <a:pt x="470410" y="637208"/>
                  <a:pt x="465308" y="644910"/>
                </a:cubicBezTo>
                <a:cubicBezTo>
                  <a:pt x="458929" y="655412"/>
                  <a:pt x="453190" y="666615"/>
                  <a:pt x="446173" y="680619"/>
                </a:cubicBezTo>
                <a:cubicBezTo>
                  <a:pt x="443941" y="683419"/>
                  <a:pt x="440274" y="687095"/>
                  <a:pt x="435411" y="690334"/>
                </a:cubicBezTo>
                <a:lnTo>
                  <a:pt x="422983" y="695245"/>
                </a:lnTo>
                <a:lnTo>
                  <a:pt x="441071" y="670116"/>
                </a:lnTo>
                <a:lnTo>
                  <a:pt x="468780" y="613593"/>
                </a:lnTo>
                <a:lnTo>
                  <a:pt x="472961" y="609201"/>
                </a:lnTo>
                <a:cubicBezTo>
                  <a:pt x="481890" y="592397"/>
                  <a:pt x="488268" y="587496"/>
                  <a:pt x="497198" y="578393"/>
                </a:cubicBezTo>
                <a:cubicBezTo>
                  <a:pt x="503576" y="574192"/>
                  <a:pt x="508041" y="571391"/>
                  <a:pt x="513781" y="567190"/>
                </a:cubicBezTo>
                <a:cubicBezTo>
                  <a:pt x="519522" y="562289"/>
                  <a:pt x="525900" y="554587"/>
                  <a:pt x="534191" y="541284"/>
                </a:cubicBezTo>
                <a:cubicBezTo>
                  <a:pt x="545672" y="522379"/>
                  <a:pt x="545672" y="504874"/>
                  <a:pt x="546310" y="495072"/>
                </a:cubicBezTo>
                <a:cubicBezTo>
                  <a:pt x="548223" y="478268"/>
                  <a:pt x="546947" y="462163"/>
                  <a:pt x="546947" y="462864"/>
                </a:cubicBezTo>
                <a:cubicBezTo>
                  <a:pt x="546947" y="462864"/>
                  <a:pt x="539932" y="476167"/>
                  <a:pt x="532278" y="484569"/>
                </a:cubicBezTo>
                <a:cubicBezTo>
                  <a:pt x="529088" y="487370"/>
                  <a:pt x="522710" y="495772"/>
                  <a:pt x="516332" y="504874"/>
                </a:cubicBezTo>
                <a:cubicBezTo>
                  <a:pt x="509954" y="513977"/>
                  <a:pt x="503576" y="524480"/>
                  <a:pt x="501025" y="532882"/>
                </a:cubicBezTo>
                <a:cubicBezTo>
                  <a:pt x="497836" y="544785"/>
                  <a:pt x="495285" y="556688"/>
                  <a:pt x="492733" y="572092"/>
                </a:cubicBezTo>
                <a:cubicBezTo>
                  <a:pt x="491458" y="575243"/>
                  <a:pt x="488906" y="579794"/>
                  <a:pt x="485159" y="584345"/>
                </a:cubicBezTo>
                <a:lnTo>
                  <a:pt x="476621" y="591438"/>
                </a:lnTo>
                <a:lnTo>
                  <a:pt x="492096" y="536382"/>
                </a:lnTo>
                <a:lnTo>
                  <a:pt x="495732" y="504094"/>
                </a:lnTo>
                <a:lnTo>
                  <a:pt x="499112" y="497872"/>
                </a:lnTo>
                <a:cubicBezTo>
                  <a:pt x="503576" y="479668"/>
                  <a:pt x="508040" y="472666"/>
                  <a:pt x="514418" y="462163"/>
                </a:cubicBezTo>
                <a:cubicBezTo>
                  <a:pt x="523986" y="450960"/>
                  <a:pt x="529726" y="446059"/>
                  <a:pt x="539931" y="416652"/>
                </a:cubicBezTo>
                <a:cubicBezTo>
                  <a:pt x="546947" y="396346"/>
                  <a:pt x="543120" y="380242"/>
                  <a:pt x="541845" y="371140"/>
                </a:cubicBezTo>
                <a:cubicBezTo>
                  <a:pt x="539931" y="355736"/>
                  <a:pt x="536105" y="341032"/>
                  <a:pt x="536105" y="341732"/>
                </a:cubicBezTo>
                <a:cubicBezTo>
                  <a:pt x="536105" y="342433"/>
                  <a:pt x="532277" y="355736"/>
                  <a:pt x="526537" y="365538"/>
                </a:cubicBezTo>
                <a:cubicBezTo>
                  <a:pt x="523986" y="369739"/>
                  <a:pt x="519521" y="378842"/>
                  <a:pt x="515695" y="388644"/>
                </a:cubicBezTo>
                <a:cubicBezTo>
                  <a:pt x="511868" y="399147"/>
                  <a:pt x="508040" y="410350"/>
                  <a:pt x="507403" y="418752"/>
                </a:cubicBezTo>
                <a:cubicBezTo>
                  <a:pt x="506765" y="430655"/>
                  <a:pt x="507403" y="442558"/>
                  <a:pt x="508678" y="457262"/>
                </a:cubicBezTo>
                <a:cubicBezTo>
                  <a:pt x="508359" y="460763"/>
                  <a:pt x="507084" y="465664"/>
                  <a:pt x="504692" y="470915"/>
                </a:cubicBezTo>
                <a:lnTo>
                  <a:pt x="498429" y="480151"/>
                </a:lnTo>
                <a:lnTo>
                  <a:pt x="500228" y="464176"/>
                </a:lnTo>
                <a:cubicBezTo>
                  <a:pt x="501025" y="439932"/>
                  <a:pt x="500068" y="415601"/>
                  <a:pt x="497836" y="391445"/>
                </a:cubicBezTo>
                <a:lnTo>
                  <a:pt x="497158" y="386905"/>
                </a:lnTo>
                <a:lnTo>
                  <a:pt x="498473" y="385843"/>
                </a:lnTo>
                <a:cubicBezTo>
                  <a:pt x="499111" y="367638"/>
                  <a:pt x="502300" y="359937"/>
                  <a:pt x="506127" y="348734"/>
                </a:cubicBezTo>
                <a:cubicBezTo>
                  <a:pt x="513143" y="336130"/>
                  <a:pt x="517608" y="330529"/>
                  <a:pt x="522710" y="301821"/>
                </a:cubicBezTo>
                <a:cubicBezTo>
                  <a:pt x="525899" y="281516"/>
                  <a:pt x="520159" y="267513"/>
                  <a:pt x="518245" y="259111"/>
                </a:cubicBezTo>
                <a:cubicBezTo>
                  <a:pt x="514418" y="245107"/>
                  <a:pt x="509316" y="231803"/>
                  <a:pt x="509316" y="232504"/>
                </a:cubicBezTo>
                <a:cubicBezTo>
                  <a:pt x="509316" y="232504"/>
                  <a:pt x="506764" y="246508"/>
                  <a:pt x="502937" y="256310"/>
                </a:cubicBezTo>
                <a:cubicBezTo>
                  <a:pt x="499111" y="264012"/>
                  <a:pt x="490819" y="292719"/>
                  <a:pt x="492095" y="309524"/>
                </a:cubicBezTo>
                <a:cubicBezTo>
                  <a:pt x="493371" y="320726"/>
                  <a:pt x="495922" y="331929"/>
                  <a:pt x="499749" y="345933"/>
                </a:cubicBezTo>
                <a:cubicBezTo>
                  <a:pt x="500067" y="349084"/>
                  <a:pt x="499908" y="353810"/>
                  <a:pt x="498712" y="359236"/>
                </a:cubicBezTo>
                <a:lnTo>
                  <a:pt x="494531" y="369323"/>
                </a:lnTo>
                <a:lnTo>
                  <a:pt x="487153" y="319939"/>
                </a:lnTo>
                <a:lnTo>
                  <a:pt x="477565" y="281364"/>
                </a:lnTo>
                <a:lnTo>
                  <a:pt x="479339" y="279416"/>
                </a:lnTo>
                <a:cubicBezTo>
                  <a:pt x="477426" y="262612"/>
                  <a:pt x="479339" y="254209"/>
                  <a:pt x="481891" y="243007"/>
                </a:cubicBezTo>
                <a:cubicBezTo>
                  <a:pt x="486356" y="230403"/>
                  <a:pt x="490182" y="223401"/>
                  <a:pt x="492096" y="196095"/>
                </a:cubicBezTo>
                <a:cubicBezTo>
                  <a:pt x="493371" y="176490"/>
                  <a:pt x="486356" y="163886"/>
                  <a:pt x="483804" y="156184"/>
                </a:cubicBezTo>
                <a:cubicBezTo>
                  <a:pt x="478702" y="142881"/>
                  <a:pt x="472961" y="130977"/>
                  <a:pt x="472961" y="131678"/>
                </a:cubicBezTo>
                <a:cubicBezTo>
                  <a:pt x="472961" y="131678"/>
                  <a:pt x="471685" y="144981"/>
                  <a:pt x="468497" y="154784"/>
                </a:cubicBezTo>
                <a:cubicBezTo>
                  <a:pt x="465945" y="162486"/>
                  <a:pt x="460205" y="191193"/>
                  <a:pt x="463394" y="207298"/>
                </a:cubicBezTo>
                <a:cubicBezTo>
                  <a:pt x="465945" y="217800"/>
                  <a:pt x="469772" y="228303"/>
                  <a:pt x="474875" y="240906"/>
                </a:cubicBezTo>
                <a:cubicBezTo>
                  <a:pt x="475513" y="244057"/>
                  <a:pt x="475991" y="248608"/>
                  <a:pt x="475592" y="253947"/>
                </a:cubicBezTo>
                <a:lnTo>
                  <a:pt x="473137" y="263547"/>
                </a:lnTo>
                <a:lnTo>
                  <a:pt x="469772" y="250009"/>
                </a:lnTo>
                <a:lnTo>
                  <a:pt x="445268" y="184138"/>
                </a:lnTo>
                <a:lnTo>
                  <a:pt x="448087" y="179991"/>
                </a:lnTo>
                <a:cubicBezTo>
                  <a:pt x="444260" y="163886"/>
                  <a:pt x="445536" y="156184"/>
                  <a:pt x="446811" y="144982"/>
                </a:cubicBezTo>
                <a:cubicBezTo>
                  <a:pt x="450638" y="131678"/>
                  <a:pt x="453190" y="125376"/>
                  <a:pt x="453190" y="98069"/>
                </a:cubicBezTo>
                <a:cubicBezTo>
                  <a:pt x="453190" y="79164"/>
                  <a:pt x="445536" y="67261"/>
                  <a:pt x="442346" y="60259"/>
                </a:cubicBezTo>
                <a:cubicBezTo>
                  <a:pt x="436606" y="48356"/>
                  <a:pt x="430228" y="37154"/>
                  <a:pt x="430228" y="37853"/>
                </a:cubicBezTo>
                <a:cubicBezTo>
                  <a:pt x="430228" y="38554"/>
                  <a:pt x="429590" y="51157"/>
                  <a:pt x="427677" y="60960"/>
                </a:cubicBezTo>
                <a:cubicBezTo>
                  <a:pt x="425126" y="68661"/>
                  <a:pt x="421936" y="97369"/>
                  <a:pt x="426401" y="112073"/>
                </a:cubicBezTo>
                <a:cubicBezTo>
                  <a:pt x="429590" y="121875"/>
                  <a:pt x="434055" y="132378"/>
                  <a:pt x="440433" y="143581"/>
                </a:cubicBezTo>
                <a:cubicBezTo>
                  <a:pt x="441071" y="146382"/>
                  <a:pt x="441709" y="150758"/>
                  <a:pt x="441709" y="156009"/>
                </a:cubicBezTo>
                <a:lnTo>
                  <a:pt x="439779" y="169382"/>
                </a:lnTo>
                <a:lnTo>
                  <a:pt x="420023" y="116274"/>
                </a:lnTo>
                <a:cubicBezTo>
                  <a:pt x="414921" y="107171"/>
                  <a:pt x="414283" y="100169"/>
                  <a:pt x="412369" y="91768"/>
                </a:cubicBezTo>
                <a:cubicBezTo>
                  <a:pt x="411732" y="78464"/>
                  <a:pt x="412369" y="71462"/>
                  <a:pt x="403440" y="46955"/>
                </a:cubicBezTo>
                <a:cubicBezTo>
                  <a:pt x="397700" y="29451"/>
                  <a:pt x="386857" y="21049"/>
                  <a:pt x="381755" y="16147"/>
                </a:cubicBezTo>
                <a:cubicBezTo>
                  <a:pt x="372825" y="7045"/>
                  <a:pt x="363258" y="-657"/>
                  <a:pt x="363896" y="4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59" name="任意多边形: 形状 51">
            <a:extLst>
              <a:ext uri="{FF2B5EF4-FFF2-40B4-BE49-F238E27FC236}">
                <a16:creationId xmlns:a16="http://schemas.microsoft.com/office/drawing/2014/main" id="{0E8E0CFD-3872-4D37-8D8E-7E34804C3504}"/>
              </a:ext>
            </a:extLst>
          </p:cNvPr>
          <p:cNvSpPr/>
          <p:nvPr/>
        </p:nvSpPr>
        <p:spPr>
          <a:xfrm>
            <a:off x="6812971" y="1486368"/>
            <a:ext cx="547363" cy="994406"/>
          </a:xfrm>
          <a:custGeom>
            <a:avLst/>
            <a:gdLst>
              <a:gd name="connsiteX0" fmla="*/ 363896 w 547363"/>
              <a:gd name="connsiteY0" fmla="*/ 44 h 994406"/>
              <a:gd name="connsiteX1" fmla="*/ 381755 w 547363"/>
              <a:gd name="connsiteY1" fmla="*/ 16147 h 994406"/>
              <a:gd name="connsiteX2" fmla="*/ 403440 w 547363"/>
              <a:gd name="connsiteY2" fmla="*/ 46955 h 994406"/>
              <a:gd name="connsiteX3" fmla="*/ 412369 w 547363"/>
              <a:gd name="connsiteY3" fmla="*/ 91768 h 994406"/>
              <a:gd name="connsiteX4" fmla="*/ 420023 w 547363"/>
              <a:gd name="connsiteY4" fmla="*/ 116274 h 994406"/>
              <a:gd name="connsiteX5" fmla="*/ 439779 w 547363"/>
              <a:gd name="connsiteY5" fmla="*/ 169382 h 994406"/>
              <a:gd name="connsiteX6" fmla="*/ 441709 w 547363"/>
              <a:gd name="connsiteY6" fmla="*/ 156009 h 994406"/>
              <a:gd name="connsiteX7" fmla="*/ 440433 w 547363"/>
              <a:gd name="connsiteY7" fmla="*/ 143581 h 994406"/>
              <a:gd name="connsiteX8" fmla="*/ 426401 w 547363"/>
              <a:gd name="connsiteY8" fmla="*/ 112073 h 994406"/>
              <a:gd name="connsiteX9" fmla="*/ 427677 w 547363"/>
              <a:gd name="connsiteY9" fmla="*/ 60960 h 994406"/>
              <a:gd name="connsiteX10" fmla="*/ 430228 w 547363"/>
              <a:gd name="connsiteY10" fmla="*/ 37853 h 994406"/>
              <a:gd name="connsiteX11" fmla="*/ 442346 w 547363"/>
              <a:gd name="connsiteY11" fmla="*/ 60259 h 994406"/>
              <a:gd name="connsiteX12" fmla="*/ 453190 w 547363"/>
              <a:gd name="connsiteY12" fmla="*/ 98069 h 994406"/>
              <a:gd name="connsiteX13" fmla="*/ 446811 w 547363"/>
              <a:gd name="connsiteY13" fmla="*/ 144982 h 994406"/>
              <a:gd name="connsiteX14" fmla="*/ 448087 w 547363"/>
              <a:gd name="connsiteY14" fmla="*/ 179991 h 994406"/>
              <a:gd name="connsiteX15" fmla="*/ 445268 w 547363"/>
              <a:gd name="connsiteY15" fmla="*/ 184138 h 994406"/>
              <a:gd name="connsiteX16" fmla="*/ 469772 w 547363"/>
              <a:gd name="connsiteY16" fmla="*/ 250009 h 994406"/>
              <a:gd name="connsiteX17" fmla="*/ 473137 w 547363"/>
              <a:gd name="connsiteY17" fmla="*/ 263547 h 994406"/>
              <a:gd name="connsiteX18" fmla="*/ 475592 w 547363"/>
              <a:gd name="connsiteY18" fmla="*/ 253947 h 994406"/>
              <a:gd name="connsiteX19" fmla="*/ 474875 w 547363"/>
              <a:gd name="connsiteY19" fmla="*/ 240906 h 994406"/>
              <a:gd name="connsiteX20" fmla="*/ 463394 w 547363"/>
              <a:gd name="connsiteY20" fmla="*/ 207298 h 994406"/>
              <a:gd name="connsiteX21" fmla="*/ 468497 w 547363"/>
              <a:gd name="connsiteY21" fmla="*/ 154784 h 994406"/>
              <a:gd name="connsiteX22" fmla="*/ 472961 w 547363"/>
              <a:gd name="connsiteY22" fmla="*/ 131678 h 994406"/>
              <a:gd name="connsiteX23" fmla="*/ 483804 w 547363"/>
              <a:gd name="connsiteY23" fmla="*/ 156184 h 994406"/>
              <a:gd name="connsiteX24" fmla="*/ 492096 w 547363"/>
              <a:gd name="connsiteY24" fmla="*/ 196095 h 994406"/>
              <a:gd name="connsiteX25" fmla="*/ 481891 w 547363"/>
              <a:gd name="connsiteY25" fmla="*/ 243007 h 994406"/>
              <a:gd name="connsiteX26" fmla="*/ 479339 w 547363"/>
              <a:gd name="connsiteY26" fmla="*/ 279416 h 994406"/>
              <a:gd name="connsiteX27" fmla="*/ 477565 w 547363"/>
              <a:gd name="connsiteY27" fmla="*/ 281364 h 994406"/>
              <a:gd name="connsiteX28" fmla="*/ 487153 w 547363"/>
              <a:gd name="connsiteY28" fmla="*/ 319939 h 994406"/>
              <a:gd name="connsiteX29" fmla="*/ 494531 w 547363"/>
              <a:gd name="connsiteY29" fmla="*/ 369325 h 994406"/>
              <a:gd name="connsiteX30" fmla="*/ 498713 w 547363"/>
              <a:gd name="connsiteY30" fmla="*/ 359236 h 994406"/>
              <a:gd name="connsiteX31" fmla="*/ 499750 w 547363"/>
              <a:gd name="connsiteY31" fmla="*/ 345933 h 994406"/>
              <a:gd name="connsiteX32" fmla="*/ 492096 w 547363"/>
              <a:gd name="connsiteY32" fmla="*/ 309524 h 994406"/>
              <a:gd name="connsiteX33" fmla="*/ 502938 w 547363"/>
              <a:gd name="connsiteY33" fmla="*/ 256310 h 994406"/>
              <a:gd name="connsiteX34" fmla="*/ 509317 w 547363"/>
              <a:gd name="connsiteY34" fmla="*/ 232504 h 994406"/>
              <a:gd name="connsiteX35" fmla="*/ 518246 w 547363"/>
              <a:gd name="connsiteY35" fmla="*/ 259111 h 994406"/>
              <a:gd name="connsiteX36" fmla="*/ 522711 w 547363"/>
              <a:gd name="connsiteY36" fmla="*/ 301821 h 994406"/>
              <a:gd name="connsiteX37" fmla="*/ 506128 w 547363"/>
              <a:gd name="connsiteY37" fmla="*/ 348734 h 994406"/>
              <a:gd name="connsiteX38" fmla="*/ 498474 w 547363"/>
              <a:gd name="connsiteY38" fmla="*/ 385843 h 994406"/>
              <a:gd name="connsiteX39" fmla="*/ 497158 w 547363"/>
              <a:gd name="connsiteY39" fmla="*/ 386905 h 994406"/>
              <a:gd name="connsiteX40" fmla="*/ 497836 w 547363"/>
              <a:gd name="connsiteY40" fmla="*/ 391445 h 994406"/>
              <a:gd name="connsiteX41" fmla="*/ 500228 w 547363"/>
              <a:gd name="connsiteY41" fmla="*/ 464176 h 994406"/>
              <a:gd name="connsiteX42" fmla="*/ 498429 w 547363"/>
              <a:gd name="connsiteY42" fmla="*/ 480151 h 994406"/>
              <a:gd name="connsiteX43" fmla="*/ 504692 w 547363"/>
              <a:gd name="connsiteY43" fmla="*/ 470915 h 994406"/>
              <a:gd name="connsiteX44" fmla="*/ 508678 w 547363"/>
              <a:gd name="connsiteY44" fmla="*/ 457262 h 994406"/>
              <a:gd name="connsiteX45" fmla="*/ 507403 w 547363"/>
              <a:gd name="connsiteY45" fmla="*/ 418752 h 994406"/>
              <a:gd name="connsiteX46" fmla="*/ 515695 w 547363"/>
              <a:gd name="connsiteY46" fmla="*/ 388644 h 994406"/>
              <a:gd name="connsiteX47" fmla="*/ 526537 w 547363"/>
              <a:gd name="connsiteY47" fmla="*/ 365538 h 994406"/>
              <a:gd name="connsiteX48" fmla="*/ 536105 w 547363"/>
              <a:gd name="connsiteY48" fmla="*/ 341732 h 994406"/>
              <a:gd name="connsiteX49" fmla="*/ 541845 w 547363"/>
              <a:gd name="connsiteY49" fmla="*/ 371140 h 994406"/>
              <a:gd name="connsiteX50" fmla="*/ 539931 w 547363"/>
              <a:gd name="connsiteY50" fmla="*/ 416652 h 994406"/>
              <a:gd name="connsiteX51" fmla="*/ 514418 w 547363"/>
              <a:gd name="connsiteY51" fmla="*/ 462163 h 994406"/>
              <a:gd name="connsiteX52" fmla="*/ 499112 w 547363"/>
              <a:gd name="connsiteY52" fmla="*/ 497872 h 994406"/>
              <a:gd name="connsiteX53" fmla="*/ 495732 w 547363"/>
              <a:gd name="connsiteY53" fmla="*/ 504094 h 994406"/>
              <a:gd name="connsiteX54" fmla="*/ 492096 w 547363"/>
              <a:gd name="connsiteY54" fmla="*/ 536382 h 994406"/>
              <a:gd name="connsiteX55" fmla="*/ 476621 w 547363"/>
              <a:gd name="connsiteY55" fmla="*/ 591438 h 994406"/>
              <a:gd name="connsiteX56" fmla="*/ 485159 w 547363"/>
              <a:gd name="connsiteY56" fmla="*/ 584345 h 994406"/>
              <a:gd name="connsiteX57" fmla="*/ 492733 w 547363"/>
              <a:gd name="connsiteY57" fmla="*/ 572092 h 994406"/>
              <a:gd name="connsiteX58" fmla="*/ 501025 w 547363"/>
              <a:gd name="connsiteY58" fmla="*/ 532882 h 994406"/>
              <a:gd name="connsiteX59" fmla="*/ 516332 w 547363"/>
              <a:gd name="connsiteY59" fmla="*/ 504874 h 994406"/>
              <a:gd name="connsiteX60" fmla="*/ 532278 w 547363"/>
              <a:gd name="connsiteY60" fmla="*/ 484569 h 994406"/>
              <a:gd name="connsiteX61" fmla="*/ 546947 w 547363"/>
              <a:gd name="connsiteY61" fmla="*/ 462864 h 994406"/>
              <a:gd name="connsiteX62" fmla="*/ 546310 w 547363"/>
              <a:gd name="connsiteY62" fmla="*/ 495072 h 994406"/>
              <a:gd name="connsiteX63" fmla="*/ 534191 w 547363"/>
              <a:gd name="connsiteY63" fmla="*/ 541284 h 994406"/>
              <a:gd name="connsiteX64" fmla="*/ 513781 w 547363"/>
              <a:gd name="connsiteY64" fmla="*/ 567190 h 994406"/>
              <a:gd name="connsiteX65" fmla="*/ 497198 w 547363"/>
              <a:gd name="connsiteY65" fmla="*/ 578393 h 994406"/>
              <a:gd name="connsiteX66" fmla="*/ 472961 w 547363"/>
              <a:gd name="connsiteY66" fmla="*/ 609201 h 994406"/>
              <a:gd name="connsiteX67" fmla="*/ 468780 w 547363"/>
              <a:gd name="connsiteY67" fmla="*/ 613593 h 994406"/>
              <a:gd name="connsiteX68" fmla="*/ 441071 w 547363"/>
              <a:gd name="connsiteY68" fmla="*/ 670116 h 994406"/>
              <a:gd name="connsiteX69" fmla="*/ 422983 w 547363"/>
              <a:gd name="connsiteY69" fmla="*/ 695245 h 994406"/>
              <a:gd name="connsiteX70" fmla="*/ 435411 w 547363"/>
              <a:gd name="connsiteY70" fmla="*/ 690334 h 994406"/>
              <a:gd name="connsiteX71" fmla="*/ 446173 w 547363"/>
              <a:gd name="connsiteY71" fmla="*/ 680619 h 994406"/>
              <a:gd name="connsiteX72" fmla="*/ 465308 w 547363"/>
              <a:gd name="connsiteY72" fmla="*/ 644910 h 994406"/>
              <a:gd name="connsiteX73" fmla="*/ 487631 w 547363"/>
              <a:gd name="connsiteY73" fmla="*/ 621804 h 994406"/>
              <a:gd name="connsiteX74" fmla="*/ 508679 w 547363"/>
              <a:gd name="connsiteY74" fmla="*/ 606400 h 994406"/>
              <a:gd name="connsiteX75" fmla="*/ 529089 w 547363"/>
              <a:gd name="connsiteY75" fmla="*/ 588896 h 994406"/>
              <a:gd name="connsiteX76" fmla="*/ 520159 w 547363"/>
              <a:gd name="connsiteY76" fmla="*/ 621104 h 994406"/>
              <a:gd name="connsiteX77" fmla="*/ 495285 w 547363"/>
              <a:gd name="connsiteY77" fmla="*/ 663814 h 994406"/>
              <a:gd name="connsiteX78" fmla="*/ 467859 w 547363"/>
              <a:gd name="connsiteY78" fmla="*/ 682720 h 994406"/>
              <a:gd name="connsiteX79" fmla="*/ 448725 w 547363"/>
              <a:gd name="connsiteY79" fmla="*/ 688321 h 994406"/>
              <a:gd name="connsiteX80" fmla="*/ 416197 w 547363"/>
              <a:gd name="connsiteY80" fmla="*/ 710727 h 994406"/>
              <a:gd name="connsiteX81" fmla="*/ 409669 w 547363"/>
              <a:gd name="connsiteY81" fmla="*/ 714162 h 994406"/>
              <a:gd name="connsiteX82" fmla="*/ 409617 w 547363"/>
              <a:gd name="connsiteY82" fmla="*/ 713815 h 994406"/>
              <a:gd name="connsiteX83" fmla="*/ 399932 w 547363"/>
              <a:gd name="connsiteY83" fmla="*/ 727269 h 994406"/>
              <a:gd name="connsiteX84" fmla="*/ 351140 w 547363"/>
              <a:gd name="connsiteY84" fmla="*/ 776545 h 994406"/>
              <a:gd name="connsiteX85" fmla="*/ 345357 w 547363"/>
              <a:gd name="connsiteY85" fmla="*/ 780668 h 994406"/>
              <a:gd name="connsiteX86" fmla="*/ 357996 w 547363"/>
              <a:gd name="connsiteY86" fmla="*/ 779258 h 994406"/>
              <a:gd name="connsiteX87" fmla="*/ 370912 w 547363"/>
              <a:gd name="connsiteY87" fmla="*/ 772344 h 994406"/>
              <a:gd name="connsiteX88" fmla="*/ 398976 w 547363"/>
              <a:gd name="connsiteY88" fmla="*/ 742936 h 994406"/>
              <a:gd name="connsiteX89" fmla="*/ 427039 w 547363"/>
              <a:gd name="connsiteY89" fmla="*/ 727532 h 994406"/>
              <a:gd name="connsiteX90" fmla="*/ 451914 w 547363"/>
              <a:gd name="connsiteY90" fmla="*/ 719130 h 994406"/>
              <a:gd name="connsiteX91" fmla="*/ 476789 w 547363"/>
              <a:gd name="connsiteY91" fmla="*/ 708627 h 994406"/>
              <a:gd name="connsiteX92" fmla="*/ 458930 w 547363"/>
              <a:gd name="connsiteY92" fmla="*/ 737335 h 994406"/>
              <a:gd name="connsiteX93" fmla="*/ 423212 w 547363"/>
              <a:gd name="connsiteY93" fmla="*/ 770243 h 994406"/>
              <a:gd name="connsiteX94" fmla="*/ 391959 w 547363"/>
              <a:gd name="connsiteY94" fmla="*/ 780046 h 994406"/>
              <a:gd name="connsiteX95" fmla="*/ 371549 w 547363"/>
              <a:gd name="connsiteY95" fmla="*/ 780746 h 994406"/>
              <a:gd name="connsiteX96" fmla="*/ 334556 w 547363"/>
              <a:gd name="connsiteY96" fmla="*/ 794049 h 994406"/>
              <a:gd name="connsiteX97" fmla="*/ 327351 w 547363"/>
              <a:gd name="connsiteY97" fmla="*/ 796117 h 994406"/>
              <a:gd name="connsiteX98" fmla="*/ 327499 w 547363"/>
              <a:gd name="connsiteY98" fmla="*/ 793400 h 994406"/>
              <a:gd name="connsiteX99" fmla="*/ 250305 w 547363"/>
              <a:gd name="connsiteY99" fmla="*/ 848433 h 994406"/>
              <a:gd name="connsiteX100" fmla="*/ 263998 w 547363"/>
              <a:gd name="connsiteY100" fmla="*/ 849451 h 994406"/>
              <a:gd name="connsiteX101" fmla="*/ 277791 w 547363"/>
              <a:gd name="connsiteY101" fmla="*/ 845162 h 994406"/>
              <a:gd name="connsiteX102" fmla="*/ 310957 w 547363"/>
              <a:gd name="connsiteY102" fmla="*/ 822057 h 994406"/>
              <a:gd name="connsiteX103" fmla="*/ 342210 w 547363"/>
              <a:gd name="connsiteY103" fmla="*/ 813655 h 994406"/>
              <a:gd name="connsiteX104" fmla="*/ 368360 w 547363"/>
              <a:gd name="connsiteY104" fmla="*/ 812254 h 994406"/>
              <a:gd name="connsiteX105" fmla="*/ 395148 w 547363"/>
              <a:gd name="connsiteY105" fmla="*/ 809454 h 994406"/>
              <a:gd name="connsiteX106" fmla="*/ 371549 w 547363"/>
              <a:gd name="connsiteY106" fmla="*/ 832559 h 994406"/>
              <a:gd name="connsiteX107" fmla="*/ 330092 w 547363"/>
              <a:gd name="connsiteY107" fmla="*/ 855665 h 994406"/>
              <a:gd name="connsiteX108" fmla="*/ 277153 w 547363"/>
              <a:gd name="connsiteY108" fmla="*/ 854265 h 994406"/>
              <a:gd name="connsiteX109" fmla="*/ 237609 w 547363"/>
              <a:gd name="connsiteY109" fmla="*/ 860566 h 994406"/>
              <a:gd name="connsiteX110" fmla="*/ 230174 w 547363"/>
              <a:gd name="connsiteY110" fmla="*/ 861255 h 994406"/>
              <a:gd name="connsiteX111" fmla="*/ 230273 w 547363"/>
              <a:gd name="connsiteY111" fmla="*/ 860773 h 994406"/>
              <a:gd name="connsiteX112" fmla="*/ 145532 w 547363"/>
              <a:gd name="connsiteY112" fmla="*/ 904551 h 994406"/>
              <a:gd name="connsiteX113" fmla="*/ 158520 w 547363"/>
              <a:gd name="connsiteY113" fmla="*/ 906779 h 994406"/>
              <a:gd name="connsiteX114" fmla="*/ 173190 w 547363"/>
              <a:gd name="connsiteY114" fmla="*/ 903978 h 994406"/>
              <a:gd name="connsiteX115" fmla="*/ 209545 w 547363"/>
              <a:gd name="connsiteY115" fmla="*/ 884373 h 994406"/>
              <a:gd name="connsiteX116" fmla="*/ 268861 w 547363"/>
              <a:gd name="connsiteY116" fmla="*/ 885073 h 994406"/>
              <a:gd name="connsiteX117" fmla="*/ 295650 w 547363"/>
              <a:gd name="connsiteY117" fmla="*/ 887174 h 994406"/>
              <a:gd name="connsiteX118" fmla="*/ 269500 w 547363"/>
              <a:gd name="connsiteY118" fmla="*/ 905379 h 994406"/>
              <a:gd name="connsiteX119" fmla="*/ 225490 w 547363"/>
              <a:gd name="connsiteY119" fmla="*/ 921483 h 994406"/>
              <a:gd name="connsiteX120" fmla="*/ 171914 w 547363"/>
              <a:gd name="connsiteY120" fmla="*/ 913080 h 994406"/>
              <a:gd name="connsiteX121" fmla="*/ 131094 w 547363"/>
              <a:gd name="connsiteY121" fmla="*/ 915181 h 994406"/>
              <a:gd name="connsiteX122" fmla="*/ 124938 w 547363"/>
              <a:gd name="connsiteY122" fmla="*/ 915190 h 994406"/>
              <a:gd name="connsiteX123" fmla="*/ 120890 w 547363"/>
              <a:gd name="connsiteY123" fmla="*/ 917281 h 994406"/>
              <a:gd name="connsiteX124" fmla="*/ 61573 w 547363"/>
              <a:gd name="connsiteY124" fmla="*/ 946689 h 994406"/>
              <a:gd name="connsiteX125" fmla="*/ 33509 w 547363"/>
              <a:gd name="connsiteY125" fmla="*/ 963493 h 994406"/>
              <a:gd name="connsiteX126" fmla="*/ 11185 w 547363"/>
              <a:gd name="connsiteY126" fmla="*/ 985899 h 994406"/>
              <a:gd name="connsiteX127" fmla="*/ 4170 w 547363"/>
              <a:gd name="connsiteY127" fmla="*/ 994301 h 994406"/>
              <a:gd name="connsiteX128" fmla="*/ 1619 w 547363"/>
              <a:gd name="connsiteY128" fmla="*/ 978897 h 994406"/>
              <a:gd name="connsiteX129" fmla="*/ 9272 w 547363"/>
              <a:gd name="connsiteY129" fmla="*/ 968395 h 994406"/>
              <a:gd name="connsiteX130" fmla="*/ 36698 w 547363"/>
              <a:gd name="connsiteY130" fmla="*/ 947389 h 994406"/>
              <a:gd name="connsiteX131" fmla="*/ 81504 w 547363"/>
              <a:gd name="connsiteY131" fmla="*/ 923233 h 994406"/>
              <a:gd name="connsiteX132" fmla="*/ 128846 w 547363"/>
              <a:gd name="connsiteY132" fmla="*/ 900539 h 994406"/>
              <a:gd name="connsiteX133" fmla="*/ 143770 w 547363"/>
              <a:gd name="connsiteY133" fmla="*/ 886823 h 994406"/>
              <a:gd name="connsiteX134" fmla="*/ 154693 w 547363"/>
              <a:gd name="connsiteY134" fmla="*/ 871069 h 994406"/>
              <a:gd name="connsiteX135" fmla="*/ 180843 w 547363"/>
              <a:gd name="connsiteY135" fmla="*/ 821356 h 994406"/>
              <a:gd name="connsiteX136" fmla="*/ 214647 w 547363"/>
              <a:gd name="connsiteY136" fmla="*/ 794049 h 994406"/>
              <a:gd name="connsiteX137" fmla="*/ 238884 w 547363"/>
              <a:gd name="connsiteY137" fmla="*/ 780746 h 994406"/>
              <a:gd name="connsiteX138" fmla="*/ 229316 w 547363"/>
              <a:gd name="connsiteY138" fmla="*/ 805952 h 994406"/>
              <a:gd name="connsiteX139" fmla="*/ 198064 w 547363"/>
              <a:gd name="connsiteY139" fmla="*/ 857765 h 994406"/>
              <a:gd name="connsiteX140" fmla="*/ 161708 w 547363"/>
              <a:gd name="connsiteY140" fmla="*/ 875970 h 994406"/>
              <a:gd name="connsiteX141" fmla="*/ 150547 w 547363"/>
              <a:gd name="connsiteY141" fmla="*/ 886473 h 994406"/>
              <a:gd name="connsiteX142" fmla="*/ 147699 w 547363"/>
              <a:gd name="connsiteY142" fmla="*/ 891296 h 994406"/>
              <a:gd name="connsiteX143" fmla="*/ 209147 w 547363"/>
              <a:gd name="connsiteY143" fmla="*/ 860041 h 994406"/>
              <a:gd name="connsiteX144" fmla="*/ 229773 w 547363"/>
              <a:gd name="connsiteY144" fmla="*/ 847655 h 994406"/>
              <a:gd name="connsiteX145" fmla="*/ 230593 w 547363"/>
              <a:gd name="connsiteY145" fmla="*/ 846563 h 994406"/>
              <a:gd name="connsiteX146" fmla="*/ 256106 w 547363"/>
              <a:gd name="connsiteY146" fmla="*/ 815054 h 994406"/>
              <a:gd name="connsiteX147" fmla="*/ 275240 w 547363"/>
              <a:gd name="connsiteY147" fmla="*/ 763941 h 994406"/>
              <a:gd name="connsiteX148" fmla="*/ 302666 w 547363"/>
              <a:gd name="connsiteY148" fmla="*/ 733133 h 994406"/>
              <a:gd name="connsiteX149" fmla="*/ 323076 w 547363"/>
              <a:gd name="connsiteY149" fmla="*/ 717029 h 994406"/>
              <a:gd name="connsiteX150" fmla="*/ 317974 w 547363"/>
              <a:gd name="connsiteY150" fmla="*/ 742235 h 994406"/>
              <a:gd name="connsiteX151" fmla="*/ 311596 w 547363"/>
              <a:gd name="connsiteY151" fmla="*/ 768142 h 994406"/>
              <a:gd name="connsiteX152" fmla="*/ 295013 w 547363"/>
              <a:gd name="connsiteY152" fmla="*/ 796150 h 994406"/>
              <a:gd name="connsiteX153" fmla="*/ 262484 w 547363"/>
              <a:gd name="connsiteY153" fmla="*/ 817855 h 994406"/>
              <a:gd name="connsiteX154" fmla="*/ 252045 w 547363"/>
              <a:gd name="connsiteY154" fmla="*/ 834280 h 994406"/>
              <a:gd name="connsiteX155" fmla="*/ 282894 w 547363"/>
              <a:gd name="connsiteY155" fmla="*/ 815755 h 994406"/>
              <a:gd name="connsiteX156" fmla="*/ 331156 w 547363"/>
              <a:gd name="connsiteY156" fmla="*/ 777571 h 994406"/>
              <a:gd name="connsiteX157" fmla="*/ 339898 w 547363"/>
              <a:gd name="connsiteY157" fmla="*/ 764817 h 994406"/>
              <a:gd name="connsiteX158" fmla="*/ 346037 w 547363"/>
              <a:gd name="connsiteY158" fmla="*/ 747837 h 994406"/>
              <a:gd name="connsiteX159" fmla="*/ 354966 w 547363"/>
              <a:gd name="connsiteY159" fmla="*/ 696023 h 994406"/>
              <a:gd name="connsiteX160" fmla="*/ 374101 w 547363"/>
              <a:gd name="connsiteY160" fmla="*/ 661715 h 994406"/>
              <a:gd name="connsiteX161" fmla="*/ 389408 w 547363"/>
              <a:gd name="connsiteY161" fmla="*/ 642110 h 994406"/>
              <a:gd name="connsiteX162" fmla="*/ 390684 w 547363"/>
              <a:gd name="connsiteY162" fmla="*/ 666616 h 994406"/>
              <a:gd name="connsiteX163" fmla="*/ 390046 w 547363"/>
              <a:gd name="connsiteY163" fmla="*/ 692523 h 994406"/>
              <a:gd name="connsiteX164" fmla="*/ 380479 w 547363"/>
              <a:gd name="connsiteY164" fmla="*/ 722630 h 994406"/>
              <a:gd name="connsiteX165" fmla="*/ 353691 w 547363"/>
              <a:gd name="connsiteY165" fmla="*/ 749938 h 994406"/>
              <a:gd name="connsiteX166" fmla="*/ 347173 w 547363"/>
              <a:gd name="connsiteY166" fmla="*/ 764898 h 994406"/>
              <a:gd name="connsiteX167" fmla="*/ 355684 w 547363"/>
              <a:gd name="connsiteY167" fmla="*/ 758165 h 994406"/>
              <a:gd name="connsiteX168" fmla="*/ 408923 w 547363"/>
              <a:gd name="connsiteY168" fmla="*/ 696867 h 994406"/>
              <a:gd name="connsiteX169" fmla="*/ 415160 w 547363"/>
              <a:gd name="connsiteY169" fmla="*/ 681583 h 994406"/>
              <a:gd name="connsiteX170" fmla="*/ 416834 w 547363"/>
              <a:gd name="connsiteY170" fmla="*/ 663816 h 994406"/>
              <a:gd name="connsiteX171" fmla="*/ 413645 w 547363"/>
              <a:gd name="connsiteY171" fmla="*/ 643510 h 994406"/>
              <a:gd name="connsiteX172" fmla="*/ 412369 w 547363"/>
              <a:gd name="connsiteY172" fmla="*/ 613403 h 994406"/>
              <a:gd name="connsiteX173" fmla="*/ 421299 w 547363"/>
              <a:gd name="connsiteY173" fmla="*/ 576292 h 994406"/>
              <a:gd name="connsiteX174" fmla="*/ 430228 w 547363"/>
              <a:gd name="connsiteY174" fmla="*/ 553187 h 994406"/>
              <a:gd name="connsiteX175" fmla="*/ 437882 w 547363"/>
              <a:gd name="connsiteY175" fmla="*/ 575593 h 994406"/>
              <a:gd name="connsiteX176" fmla="*/ 444260 w 547363"/>
              <a:gd name="connsiteY176" fmla="*/ 599399 h 994406"/>
              <a:gd name="connsiteX177" fmla="*/ 442984 w 547363"/>
              <a:gd name="connsiteY177" fmla="*/ 630207 h 994406"/>
              <a:gd name="connsiteX178" fmla="*/ 424488 w 547363"/>
              <a:gd name="connsiteY178" fmla="*/ 663115 h 994406"/>
              <a:gd name="connsiteX179" fmla="*/ 421545 w 547363"/>
              <a:gd name="connsiteY179" fmla="*/ 680704 h 994406"/>
              <a:gd name="connsiteX180" fmla="*/ 462151 w 547363"/>
              <a:gd name="connsiteY180" fmla="*/ 603315 h 994406"/>
              <a:gd name="connsiteX181" fmla="*/ 464431 w 547363"/>
              <a:gd name="connsiteY181" fmla="*/ 582857 h 994406"/>
              <a:gd name="connsiteX182" fmla="*/ 461481 w 547363"/>
              <a:gd name="connsiteY182" fmla="*/ 565790 h 994406"/>
              <a:gd name="connsiteX183" fmla="*/ 444260 w 547363"/>
              <a:gd name="connsiteY183" fmla="*/ 520278 h 994406"/>
              <a:gd name="connsiteX184" fmla="*/ 442985 w 547363"/>
              <a:gd name="connsiteY184" fmla="*/ 482468 h 994406"/>
              <a:gd name="connsiteX185" fmla="*/ 445536 w 547363"/>
              <a:gd name="connsiteY185" fmla="*/ 457962 h 994406"/>
              <a:gd name="connsiteX186" fmla="*/ 458292 w 547363"/>
              <a:gd name="connsiteY186" fmla="*/ 476867 h 994406"/>
              <a:gd name="connsiteX187" fmla="*/ 470410 w 547363"/>
              <a:gd name="connsiteY187" fmla="*/ 497173 h 994406"/>
              <a:gd name="connsiteX188" fmla="*/ 476788 w 547363"/>
              <a:gd name="connsiteY188" fmla="*/ 526580 h 994406"/>
              <a:gd name="connsiteX189" fmla="*/ 467859 w 547363"/>
              <a:gd name="connsiteY189" fmla="*/ 562990 h 994406"/>
              <a:gd name="connsiteX190" fmla="*/ 467381 w 547363"/>
              <a:gd name="connsiteY190" fmla="*/ 576906 h 994406"/>
              <a:gd name="connsiteX191" fmla="*/ 468745 w 547363"/>
              <a:gd name="connsiteY191" fmla="*/ 583148 h 994406"/>
              <a:gd name="connsiteX192" fmla="*/ 488269 w 547363"/>
              <a:gd name="connsiteY192" fmla="*/ 502774 h 994406"/>
              <a:gd name="connsiteX193" fmla="*/ 488413 w 547363"/>
              <a:gd name="connsiteY193" fmla="*/ 497735 h 994406"/>
              <a:gd name="connsiteX194" fmla="*/ 488269 w 547363"/>
              <a:gd name="connsiteY194" fmla="*/ 497172 h 994406"/>
              <a:gd name="connsiteX195" fmla="*/ 478064 w 547363"/>
              <a:gd name="connsiteY195" fmla="*/ 460762 h 994406"/>
              <a:gd name="connsiteX196" fmla="*/ 451913 w 547363"/>
              <a:gd name="connsiteY196" fmla="*/ 422253 h 994406"/>
              <a:gd name="connsiteX197" fmla="*/ 442984 w 547363"/>
              <a:gd name="connsiteY197" fmla="*/ 385843 h 994406"/>
              <a:gd name="connsiteX198" fmla="*/ 441071 w 547363"/>
              <a:gd name="connsiteY198" fmla="*/ 360637 h 994406"/>
              <a:gd name="connsiteX199" fmla="*/ 456378 w 547363"/>
              <a:gd name="connsiteY199" fmla="*/ 376741 h 994406"/>
              <a:gd name="connsiteX200" fmla="*/ 471686 w 547363"/>
              <a:gd name="connsiteY200" fmla="*/ 393545 h 994406"/>
              <a:gd name="connsiteX201" fmla="*/ 483804 w 547363"/>
              <a:gd name="connsiteY201" fmla="*/ 420152 h 994406"/>
              <a:gd name="connsiteX202" fmla="*/ 483804 w 547363"/>
              <a:gd name="connsiteY202" fmla="*/ 457262 h 994406"/>
              <a:gd name="connsiteX203" fmla="*/ 489167 w 547363"/>
              <a:gd name="connsiteY203" fmla="*/ 471328 h 994406"/>
              <a:gd name="connsiteX204" fmla="*/ 490900 w 547363"/>
              <a:gd name="connsiteY204" fmla="*/ 410700 h 994406"/>
              <a:gd name="connsiteX205" fmla="*/ 487930 w 547363"/>
              <a:gd name="connsiteY205" fmla="*/ 387142 h 994406"/>
              <a:gd name="connsiteX206" fmla="*/ 487630 w 547363"/>
              <a:gd name="connsiteY206" fmla="*/ 386543 h 994406"/>
              <a:gd name="connsiteX207" fmla="*/ 471047 w 547363"/>
              <a:gd name="connsiteY207" fmla="*/ 355036 h 994406"/>
              <a:gd name="connsiteX208" fmla="*/ 439157 w 547363"/>
              <a:gd name="connsiteY208" fmla="*/ 322827 h 994406"/>
              <a:gd name="connsiteX209" fmla="*/ 425125 w 547363"/>
              <a:gd name="connsiteY209" fmla="*/ 288518 h 994406"/>
              <a:gd name="connsiteX210" fmla="*/ 419385 w 547363"/>
              <a:gd name="connsiteY210" fmla="*/ 264012 h 994406"/>
              <a:gd name="connsiteX211" fmla="*/ 436605 w 547363"/>
              <a:gd name="connsiteY211" fmla="*/ 277315 h 994406"/>
              <a:gd name="connsiteX212" fmla="*/ 469771 w 547363"/>
              <a:gd name="connsiteY212" fmla="*/ 314425 h 994406"/>
              <a:gd name="connsiteX213" fmla="*/ 476150 w 547363"/>
              <a:gd name="connsiteY213" fmla="*/ 350134 h 994406"/>
              <a:gd name="connsiteX214" fmla="*/ 485009 w 547363"/>
              <a:gd name="connsiteY214" fmla="*/ 363974 h 994406"/>
              <a:gd name="connsiteX215" fmla="*/ 480615 w 547363"/>
              <a:gd name="connsiteY215" fmla="*/ 329129 h 994406"/>
              <a:gd name="connsiteX216" fmla="*/ 469861 w 547363"/>
              <a:gd name="connsiteY216" fmla="*/ 283321 h 994406"/>
              <a:gd name="connsiteX217" fmla="*/ 468497 w 547363"/>
              <a:gd name="connsiteY217" fmla="*/ 282917 h 994406"/>
              <a:gd name="connsiteX218" fmla="*/ 448725 w 547363"/>
              <a:gd name="connsiteY218" fmla="*/ 254910 h 994406"/>
              <a:gd name="connsiteX219" fmla="*/ 414283 w 547363"/>
              <a:gd name="connsiteY219" fmla="*/ 227602 h 994406"/>
              <a:gd name="connsiteX220" fmla="*/ 396424 w 547363"/>
              <a:gd name="connsiteY220" fmla="*/ 195394 h 994406"/>
              <a:gd name="connsiteX221" fmla="*/ 388771 w 547363"/>
              <a:gd name="connsiteY221" fmla="*/ 172288 h 994406"/>
              <a:gd name="connsiteX222" fmla="*/ 406629 w 547363"/>
              <a:gd name="connsiteY222" fmla="*/ 183491 h 994406"/>
              <a:gd name="connsiteX223" fmla="*/ 442347 w 547363"/>
              <a:gd name="connsiteY223" fmla="*/ 215699 h 994406"/>
              <a:gd name="connsiteX224" fmla="*/ 452552 w 547363"/>
              <a:gd name="connsiteY224" fmla="*/ 249308 h 994406"/>
              <a:gd name="connsiteX225" fmla="*/ 465411 w 547363"/>
              <a:gd name="connsiteY225" fmla="*/ 264365 h 994406"/>
              <a:gd name="connsiteX226" fmla="*/ 464670 w 547363"/>
              <a:gd name="connsiteY226" fmla="*/ 261211 h 994406"/>
              <a:gd name="connsiteX227" fmla="*/ 448725 w 547363"/>
              <a:gd name="connsiteY227" fmla="*/ 210098 h 994406"/>
              <a:gd name="connsiteX228" fmla="*/ 439587 w 547363"/>
              <a:gd name="connsiteY228" fmla="*/ 184362 h 994406"/>
              <a:gd name="connsiteX229" fmla="*/ 438519 w 547363"/>
              <a:gd name="connsiteY229" fmla="*/ 184190 h 994406"/>
              <a:gd name="connsiteX230" fmla="*/ 416196 w 547363"/>
              <a:gd name="connsiteY230" fmla="*/ 159684 h 994406"/>
              <a:gd name="connsiteX231" fmla="*/ 380478 w 547363"/>
              <a:gd name="connsiteY231" fmla="*/ 136578 h 994406"/>
              <a:gd name="connsiteX232" fmla="*/ 360706 w 547363"/>
              <a:gd name="connsiteY232" fmla="*/ 106471 h 994406"/>
              <a:gd name="connsiteX233" fmla="*/ 351777 w 547363"/>
              <a:gd name="connsiteY233" fmla="*/ 84065 h 994406"/>
              <a:gd name="connsiteX234" fmla="*/ 369636 w 547363"/>
              <a:gd name="connsiteY234" fmla="*/ 93867 h 994406"/>
              <a:gd name="connsiteX235" fmla="*/ 406629 w 547363"/>
              <a:gd name="connsiteY235" fmla="*/ 121875 h 994406"/>
              <a:gd name="connsiteX236" fmla="*/ 419385 w 547363"/>
              <a:gd name="connsiteY236" fmla="*/ 153382 h 994406"/>
              <a:gd name="connsiteX237" fmla="*/ 432708 w 547363"/>
              <a:gd name="connsiteY237" fmla="*/ 165792 h 994406"/>
              <a:gd name="connsiteX238" fmla="*/ 418269 w 547363"/>
              <a:gd name="connsiteY238" fmla="*/ 126514 h 994406"/>
              <a:gd name="connsiteX239" fmla="*/ 412369 w 547363"/>
              <a:gd name="connsiteY239" fmla="*/ 108571 h 994406"/>
              <a:gd name="connsiteX240" fmla="*/ 405353 w 547363"/>
              <a:gd name="connsiteY240" fmla="*/ 92467 h 994406"/>
              <a:gd name="connsiteX241" fmla="*/ 382392 w 547363"/>
              <a:gd name="connsiteY241" fmla="*/ 68661 h 994406"/>
              <a:gd name="connsiteX242" fmla="*/ 368360 w 547363"/>
              <a:gd name="connsiteY242" fmla="*/ 21749 h 994406"/>
              <a:gd name="connsiteX243" fmla="*/ 363896 w 547363"/>
              <a:gd name="connsiteY243" fmla="*/ 44 h 994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6">
                <a:moveTo>
                  <a:pt x="363896" y="44"/>
                </a:moveTo>
                <a:cubicBezTo>
                  <a:pt x="363258" y="-657"/>
                  <a:pt x="372825" y="7045"/>
                  <a:pt x="381755" y="16147"/>
                </a:cubicBezTo>
                <a:cubicBezTo>
                  <a:pt x="386857" y="21049"/>
                  <a:pt x="397700" y="29451"/>
                  <a:pt x="403440" y="46955"/>
                </a:cubicBezTo>
                <a:cubicBezTo>
                  <a:pt x="412369" y="71462"/>
                  <a:pt x="411732" y="78464"/>
                  <a:pt x="412369" y="91768"/>
                </a:cubicBezTo>
                <a:cubicBezTo>
                  <a:pt x="414283" y="100169"/>
                  <a:pt x="414921" y="107171"/>
                  <a:pt x="420023" y="116274"/>
                </a:cubicBezTo>
                <a:lnTo>
                  <a:pt x="439779" y="169382"/>
                </a:lnTo>
                <a:lnTo>
                  <a:pt x="441709" y="156009"/>
                </a:lnTo>
                <a:cubicBezTo>
                  <a:pt x="441709" y="150758"/>
                  <a:pt x="441071" y="146382"/>
                  <a:pt x="440433" y="143581"/>
                </a:cubicBezTo>
                <a:cubicBezTo>
                  <a:pt x="434055" y="132378"/>
                  <a:pt x="429590" y="121875"/>
                  <a:pt x="426401" y="112073"/>
                </a:cubicBezTo>
                <a:cubicBezTo>
                  <a:pt x="421936" y="97369"/>
                  <a:pt x="425126" y="68661"/>
                  <a:pt x="427677" y="60960"/>
                </a:cubicBezTo>
                <a:cubicBezTo>
                  <a:pt x="429590" y="51157"/>
                  <a:pt x="430228" y="38554"/>
                  <a:pt x="430228" y="37853"/>
                </a:cubicBezTo>
                <a:cubicBezTo>
                  <a:pt x="430228" y="37154"/>
                  <a:pt x="436606" y="48356"/>
                  <a:pt x="442346" y="60259"/>
                </a:cubicBezTo>
                <a:cubicBezTo>
                  <a:pt x="445536" y="67261"/>
                  <a:pt x="453190" y="79164"/>
                  <a:pt x="453190" y="98069"/>
                </a:cubicBezTo>
                <a:cubicBezTo>
                  <a:pt x="453190" y="125376"/>
                  <a:pt x="450638" y="131678"/>
                  <a:pt x="446811" y="144982"/>
                </a:cubicBezTo>
                <a:cubicBezTo>
                  <a:pt x="445536" y="156184"/>
                  <a:pt x="444260" y="163886"/>
                  <a:pt x="448087" y="179991"/>
                </a:cubicBezTo>
                <a:lnTo>
                  <a:pt x="445268" y="184138"/>
                </a:lnTo>
                <a:lnTo>
                  <a:pt x="469772" y="250009"/>
                </a:lnTo>
                <a:lnTo>
                  <a:pt x="473137" y="263547"/>
                </a:lnTo>
                <a:lnTo>
                  <a:pt x="475592" y="253947"/>
                </a:lnTo>
                <a:cubicBezTo>
                  <a:pt x="475991" y="248608"/>
                  <a:pt x="475513" y="244057"/>
                  <a:pt x="474875" y="240906"/>
                </a:cubicBezTo>
                <a:cubicBezTo>
                  <a:pt x="469772" y="228303"/>
                  <a:pt x="465945" y="217800"/>
                  <a:pt x="463394" y="207298"/>
                </a:cubicBezTo>
                <a:cubicBezTo>
                  <a:pt x="460205" y="191193"/>
                  <a:pt x="465945" y="162486"/>
                  <a:pt x="468497" y="154784"/>
                </a:cubicBezTo>
                <a:cubicBezTo>
                  <a:pt x="471685" y="144981"/>
                  <a:pt x="472961" y="131678"/>
                  <a:pt x="472961" y="131678"/>
                </a:cubicBezTo>
                <a:cubicBezTo>
                  <a:pt x="472961" y="130977"/>
                  <a:pt x="478702" y="142881"/>
                  <a:pt x="483804" y="156184"/>
                </a:cubicBezTo>
                <a:cubicBezTo>
                  <a:pt x="486356" y="163886"/>
                  <a:pt x="493371" y="176490"/>
                  <a:pt x="492096" y="196095"/>
                </a:cubicBezTo>
                <a:cubicBezTo>
                  <a:pt x="490182" y="223401"/>
                  <a:pt x="486356" y="230403"/>
                  <a:pt x="481891" y="243007"/>
                </a:cubicBezTo>
                <a:cubicBezTo>
                  <a:pt x="479339" y="254209"/>
                  <a:pt x="477426" y="262612"/>
                  <a:pt x="479339" y="279416"/>
                </a:cubicBezTo>
                <a:lnTo>
                  <a:pt x="477565" y="281364"/>
                </a:lnTo>
                <a:lnTo>
                  <a:pt x="487153" y="319939"/>
                </a:lnTo>
                <a:lnTo>
                  <a:pt x="494531" y="369325"/>
                </a:lnTo>
                <a:lnTo>
                  <a:pt x="498713" y="359236"/>
                </a:lnTo>
                <a:cubicBezTo>
                  <a:pt x="499909" y="353810"/>
                  <a:pt x="500068" y="349084"/>
                  <a:pt x="499750" y="345933"/>
                </a:cubicBezTo>
                <a:cubicBezTo>
                  <a:pt x="495923" y="331929"/>
                  <a:pt x="493372" y="320726"/>
                  <a:pt x="492096" y="309524"/>
                </a:cubicBezTo>
                <a:cubicBezTo>
                  <a:pt x="490820" y="292719"/>
                  <a:pt x="499112" y="264012"/>
                  <a:pt x="502938" y="256310"/>
                </a:cubicBezTo>
                <a:cubicBezTo>
                  <a:pt x="506765" y="246508"/>
                  <a:pt x="509317" y="232504"/>
                  <a:pt x="509317" y="232504"/>
                </a:cubicBezTo>
                <a:cubicBezTo>
                  <a:pt x="509317" y="231803"/>
                  <a:pt x="514419" y="245107"/>
                  <a:pt x="518246" y="259111"/>
                </a:cubicBezTo>
                <a:cubicBezTo>
                  <a:pt x="520160" y="267513"/>
                  <a:pt x="525900" y="281516"/>
                  <a:pt x="522711" y="301821"/>
                </a:cubicBezTo>
                <a:cubicBezTo>
                  <a:pt x="517609" y="330529"/>
                  <a:pt x="513144" y="336130"/>
                  <a:pt x="506128" y="348734"/>
                </a:cubicBezTo>
                <a:cubicBezTo>
                  <a:pt x="502301" y="359937"/>
                  <a:pt x="499112" y="367638"/>
                  <a:pt x="498474" y="385843"/>
                </a:cubicBezTo>
                <a:lnTo>
                  <a:pt x="497158" y="386905"/>
                </a:lnTo>
                <a:lnTo>
                  <a:pt x="497836" y="391445"/>
                </a:lnTo>
                <a:cubicBezTo>
                  <a:pt x="500069" y="415601"/>
                  <a:pt x="501025" y="439932"/>
                  <a:pt x="500228" y="464176"/>
                </a:cubicBezTo>
                <a:lnTo>
                  <a:pt x="498429" y="480151"/>
                </a:lnTo>
                <a:lnTo>
                  <a:pt x="504692" y="470915"/>
                </a:lnTo>
                <a:cubicBezTo>
                  <a:pt x="507084" y="465664"/>
                  <a:pt x="508359" y="460763"/>
                  <a:pt x="508678" y="457262"/>
                </a:cubicBezTo>
                <a:cubicBezTo>
                  <a:pt x="507403" y="442558"/>
                  <a:pt x="506765" y="430655"/>
                  <a:pt x="507403" y="418752"/>
                </a:cubicBezTo>
                <a:cubicBezTo>
                  <a:pt x="508040" y="410350"/>
                  <a:pt x="511868" y="399147"/>
                  <a:pt x="515695" y="388644"/>
                </a:cubicBezTo>
                <a:cubicBezTo>
                  <a:pt x="519521" y="378842"/>
                  <a:pt x="523986" y="369739"/>
                  <a:pt x="526537" y="365538"/>
                </a:cubicBezTo>
                <a:cubicBezTo>
                  <a:pt x="532277" y="355736"/>
                  <a:pt x="536105" y="342433"/>
                  <a:pt x="536105" y="341732"/>
                </a:cubicBezTo>
                <a:cubicBezTo>
                  <a:pt x="536105" y="341032"/>
                  <a:pt x="539931" y="355736"/>
                  <a:pt x="541845" y="371140"/>
                </a:cubicBezTo>
                <a:cubicBezTo>
                  <a:pt x="543120" y="380242"/>
                  <a:pt x="546947" y="396346"/>
                  <a:pt x="539931" y="416652"/>
                </a:cubicBezTo>
                <a:cubicBezTo>
                  <a:pt x="529726" y="446059"/>
                  <a:pt x="523986" y="450960"/>
                  <a:pt x="514418" y="462163"/>
                </a:cubicBezTo>
                <a:cubicBezTo>
                  <a:pt x="508040" y="472666"/>
                  <a:pt x="503576" y="479668"/>
                  <a:pt x="499112" y="497872"/>
                </a:cubicBezTo>
                <a:lnTo>
                  <a:pt x="495732" y="504094"/>
                </a:lnTo>
                <a:lnTo>
                  <a:pt x="492096" y="536382"/>
                </a:lnTo>
                <a:lnTo>
                  <a:pt x="476621" y="591438"/>
                </a:lnTo>
                <a:lnTo>
                  <a:pt x="485159" y="584345"/>
                </a:lnTo>
                <a:cubicBezTo>
                  <a:pt x="488906" y="579794"/>
                  <a:pt x="491458" y="575243"/>
                  <a:pt x="492733" y="572092"/>
                </a:cubicBezTo>
                <a:cubicBezTo>
                  <a:pt x="495285" y="556688"/>
                  <a:pt x="497836" y="544785"/>
                  <a:pt x="501025" y="532882"/>
                </a:cubicBezTo>
                <a:cubicBezTo>
                  <a:pt x="503576" y="524480"/>
                  <a:pt x="509954" y="513977"/>
                  <a:pt x="516332" y="504874"/>
                </a:cubicBezTo>
                <a:cubicBezTo>
                  <a:pt x="522710" y="495772"/>
                  <a:pt x="529088" y="487370"/>
                  <a:pt x="532278" y="484569"/>
                </a:cubicBezTo>
                <a:cubicBezTo>
                  <a:pt x="539932" y="476167"/>
                  <a:pt x="546947" y="462864"/>
                  <a:pt x="546947" y="462864"/>
                </a:cubicBezTo>
                <a:cubicBezTo>
                  <a:pt x="546947" y="462163"/>
                  <a:pt x="548223" y="478268"/>
                  <a:pt x="546310" y="495072"/>
                </a:cubicBezTo>
                <a:cubicBezTo>
                  <a:pt x="545672" y="504874"/>
                  <a:pt x="545672" y="522379"/>
                  <a:pt x="534191" y="541284"/>
                </a:cubicBezTo>
                <a:cubicBezTo>
                  <a:pt x="525900" y="554587"/>
                  <a:pt x="519522" y="562289"/>
                  <a:pt x="513781" y="567190"/>
                </a:cubicBezTo>
                <a:cubicBezTo>
                  <a:pt x="508041" y="571391"/>
                  <a:pt x="503576" y="574192"/>
                  <a:pt x="497198" y="578393"/>
                </a:cubicBezTo>
                <a:cubicBezTo>
                  <a:pt x="488268" y="587496"/>
                  <a:pt x="481890" y="592397"/>
                  <a:pt x="472961" y="609201"/>
                </a:cubicBezTo>
                <a:lnTo>
                  <a:pt x="468780" y="613593"/>
                </a:lnTo>
                <a:lnTo>
                  <a:pt x="441071" y="670116"/>
                </a:lnTo>
                <a:lnTo>
                  <a:pt x="422983" y="695245"/>
                </a:lnTo>
                <a:lnTo>
                  <a:pt x="435411" y="690334"/>
                </a:lnTo>
                <a:cubicBezTo>
                  <a:pt x="440274" y="687095"/>
                  <a:pt x="443941" y="683419"/>
                  <a:pt x="446173" y="680619"/>
                </a:cubicBezTo>
                <a:cubicBezTo>
                  <a:pt x="453190" y="666615"/>
                  <a:pt x="458929" y="655412"/>
                  <a:pt x="465308" y="644910"/>
                </a:cubicBezTo>
                <a:cubicBezTo>
                  <a:pt x="470410" y="637208"/>
                  <a:pt x="479339" y="628806"/>
                  <a:pt x="487631" y="621804"/>
                </a:cubicBezTo>
                <a:cubicBezTo>
                  <a:pt x="496561" y="614802"/>
                  <a:pt x="504852" y="608501"/>
                  <a:pt x="508679" y="606400"/>
                </a:cubicBezTo>
                <a:cubicBezTo>
                  <a:pt x="518246" y="600099"/>
                  <a:pt x="529089" y="588896"/>
                  <a:pt x="529089" y="588896"/>
                </a:cubicBezTo>
                <a:cubicBezTo>
                  <a:pt x="529089" y="588195"/>
                  <a:pt x="525900" y="604999"/>
                  <a:pt x="520159" y="621104"/>
                </a:cubicBezTo>
                <a:cubicBezTo>
                  <a:pt x="516971" y="630206"/>
                  <a:pt x="511868" y="648411"/>
                  <a:pt x="495285" y="663814"/>
                </a:cubicBezTo>
                <a:cubicBezTo>
                  <a:pt x="483166" y="674318"/>
                  <a:pt x="474875" y="679218"/>
                  <a:pt x="467859" y="682720"/>
                </a:cubicBezTo>
                <a:cubicBezTo>
                  <a:pt x="460843" y="684820"/>
                  <a:pt x="455741" y="686220"/>
                  <a:pt x="448725" y="688321"/>
                </a:cubicBezTo>
                <a:cubicBezTo>
                  <a:pt x="437882" y="693923"/>
                  <a:pt x="429590" y="697423"/>
                  <a:pt x="416197" y="710727"/>
                </a:cubicBezTo>
                <a:cubicBezTo>
                  <a:pt x="412848" y="713878"/>
                  <a:pt x="410775" y="714709"/>
                  <a:pt x="409669" y="714162"/>
                </a:cubicBezTo>
                <a:lnTo>
                  <a:pt x="409617" y="713815"/>
                </a:lnTo>
                <a:lnTo>
                  <a:pt x="399932" y="727269"/>
                </a:lnTo>
                <a:cubicBezTo>
                  <a:pt x="384784" y="745036"/>
                  <a:pt x="368361" y="761491"/>
                  <a:pt x="351140" y="776545"/>
                </a:cubicBezTo>
                <a:lnTo>
                  <a:pt x="345357" y="780668"/>
                </a:lnTo>
                <a:lnTo>
                  <a:pt x="357996" y="779258"/>
                </a:lnTo>
                <a:cubicBezTo>
                  <a:pt x="363577" y="777420"/>
                  <a:pt x="368042" y="774794"/>
                  <a:pt x="370912" y="772344"/>
                </a:cubicBezTo>
                <a:cubicBezTo>
                  <a:pt x="381117" y="760440"/>
                  <a:pt x="389408" y="751338"/>
                  <a:pt x="398976" y="742936"/>
                </a:cubicBezTo>
                <a:cubicBezTo>
                  <a:pt x="405991" y="736634"/>
                  <a:pt x="416834" y="731733"/>
                  <a:pt x="427039" y="727532"/>
                </a:cubicBezTo>
                <a:cubicBezTo>
                  <a:pt x="437244" y="723331"/>
                  <a:pt x="447449" y="719830"/>
                  <a:pt x="451914" y="719130"/>
                </a:cubicBezTo>
                <a:cubicBezTo>
                  <a:pt x="462757" y="716330"/>
                  <a:pt x="476789" y="708627"/>
                  <a:pt x="476789" y="708627"/>
                </a:cubicBezTo>
                <a:cubicBezTo>
                  <a:pt x="477426" y="707927"/>
                  <a:pt x="469135" y="723331"/>
                  <a:pt x="458930" y="737335"/>
                </a:cubicBezTo>
                <a:cubicBezTo>
                  <a:pt x="453189" y="745036"/>
                  <a:pt x="443622" y="761141"/>
                  <a:pt x="423212" y="770243"/>
                </a:cubicBezTo>
                <a:cubicBezTo>
                  <a:pt x="408542" y="776545"/>
                  <a:pt x="399613" y="778645"/>
                  <a:pt x="391959" y="780046"/>
                </a:cubicBezTo>
                <a:cubicBezTo>
                  <a:pt x="384944" y="781446"/>
                  <a:pt x="379203" y="780746"/>
                  <a:pt x="371549" y="780746"/>
                </a:cubicBezTo>
                <a:cubicBezTo>
                  <a:pt x="359431" y="782846"/>
                  <a:pt x="350502" y="784247"/>
                  <a:pt x="334556" y="794049"/>
                </a:cubicBezTo>
                <a:cubicBezTo>
                  <a:pt x="330570" y="796500"/>
                  <a:pt x="328338" y="796894"/>
                  <a:pt x="327351" y="796117"/>
                </a:cubicBezTo>
                <a:lnTo>
                  <a:pt x="327499" y="793400"/>
                </a:lnTo>
                <a:lnTo>
                  <a:pt x="250305" y="848433"/>
                </a:lnTo>
                <a:lnTo>
                  <a:pt x="263998" y="849451"/>
                </a:lnTo>
                <a:cubicBezTo>
                  <a:pt x="269818" y="848663"/>
                  <a:pt x="274602" y="846913"/>
                  <a:pt x="277791" y="845162"/>
                </a:cubicBezTo>
                <a:cubicBezTo>
                  <a:pt x="289909" y="835360"/>
                  <a:pt x="300114" y="827658"/>
                  <a:pt x="310957" y="822057"/>
                </a:cubicBezTo>
                <a:cubicBezTo>
                  <a:pt x="319248" y="817856"/>
                  <a:pt x="330729" y="815055"/>
                  <a:pt x="342210" y="813655"/>
                </a:cubicBezTo>
                <a:cubicBezTo>
                  <a:pt x="353690" y="812254"/>
                  <a:pt x="363895" y="811554"/>
                  <a:pt x="368360" y="812254"/>
                </a:cubicBezTo>
                <a:cubicBezTo>
                  <a:pt x="379841" y="812954"/>
                  <a:pt x="395148" y="809454"/>
                  <a:pt x="395148" y="809454"/>
                </a:cubicBezTo>
                <a:cubicBezTo>
                  <a:pt x="395786" y="808753"/>
                  <a:pt x="384305" y="821356"/>
                  <a:pt x="371549" y="832559"/>
                </a:cubicBezTo>
                <a:cubicBezTo>
                  <a:pt x="363895" y="838861"/>
                  <a:pt x="351777" y="852164"/>
                  <a:pt x="330092" y="855665"/>
                </a:cubicBezTo>
                <a:cubicBezTo>
                  <a:pt x="299477" y="860566"/>
                  <a:pt x="291823" y="857066"/>
                  <a:pt x="277153" y="854265"/>
                </a:cubicBezTo>
                <a:cubicBezTo>
                  <a:pt x="264397" y="854265"/>
                  <a:pt x="255467" y="852865"/>
                  <a:pt x="237609" y="860566"/>
                </a:cubicBezTo>
                <a:cubicBezTo>
                  <a:pt x="233304" y="862317"/>
                  <a:pt x="231031" y="862273"/>
                  <a:pt x="230174" y="861255"/>
                </a:cubicBezTo>
                <a:lnTo>
                  <a:pt x="230273" y="860773"/>
                </a:lnTo>
                <a:lnTo>
                  <a:pt x="145532" y="904551"/>
                </a:lnTo>
                <a:lnTo>
                  <a:pt x="158520" y="906779"/>
                </a:lnTo>
                <a:cubicBezTo>
                  <a:pt x="164580" y="906604"/>
                  <a:pt x="169682" y="905379"/>
                  <a:pt x="173190" y="903978"/>
                </a:cubicBezTo>
                <a:cubicBezTo>
                  <a:pt x="186584" y="894876"/>
                  <a:pt x="197427" y="889274"/>
                  <a:pt x="209545" y="884373"/>
                </a:cubicBezTo>
                <a:cubicBezTo>
                  <a:pt x="226766" y="878071"/>
                  <a:pt x="259932" y="882272"/>
                  <a:pt x="268861" y="885073"/>
                </a:cubicBezTo>
                <a:cubicBezTo>
                  <a:pt x="280342" y="887874"/>
                  <a:pt x="295650" y="887874"/>
                  <a:pt x="295650" y="887174"/>
                </a:cubicBezTo>
                <a:cubicBezTo>
                  <a:pt x="296288" y="886473"/>
                  <a:pt x="283531" y="896976"/>
                  <a:pt x="269500" y="905379"/>
                </a:cubicBezTo>
                <a:cubicBezTo>
                  <a:pt x="261208" y="910280"/>
                  <a:pt x="247814" y="920783"/>
                  <a:pt x="225490" y="921483"/>
                </a:cubicBezTo>
                <a:cubicBezTo>
                  <a:pt x="194238" y="922883"/>
                  <a:pt x="186584" y="918682"/>
                  <a:pt x="171914" y="913080"/>
                </a:cubicBezTo>
                <a:cubicBezTo>
                  <a:pt x="159158" y="911680"/>
                  <a:pt x="149591" y="909580"/>
                  <a:pt x="131094" y="915181"/>
                </a:cubicBezTo>
                <a:lnTo>
                  <a:pt x="124938" y="915190"/>
                </a:lnTo>
                <a:lnTo>
                  <a:pt x="120890" y="917281"/>
                </a:lnTo>
                <a:cubicBezTo>
                  <a:pt x="101117" y="927084"/>
                  <a:pt x="80707" y="936186"/>
                  <a:pt x="61573" y="946689"/>
                </a:cubicBezTo>
                <a:cubicBezTo>
                  <a:pt x="52005" y="952290"/>
                  <a:pt x="42439" y="957192"/>
                  <a:pt x="33509" y="963493"/>
                </a:cubicBezTo>
                <a:cubicBezTo>
                  <a:pt x="24580" y="969795"/>
                  <a:pt x="16288" y="976797"/>
                  <a:pt x="11185" y="985899"/>
                </a:cubicBezTo>
                <a:cubicBezTo>
                  <a:pt x="7997" y="992201"/>
                  <a:pt x="6721" y="995002"/>
                  <a:pt x="4170" y="994301"/>
                </a:cubicBezTo>
                <a:cubicBezTo>
                  <a:pt x="1619" y="992901"/>
                  <a:pt x="-2208" y="987299"/>
                  <a:pt x="1619" y="978897"/>
                </a:cubicBezTo>
                <a:cubicBezTo>
                  <a:pt x="1619" y="978897"/>
                  <a:pt x="3532" y="974696"/>
                  <a:pt x="9272" y="968395"/>
                </a:cubicBezTo>
                <a:cubicBezTo>
                  <a:pt x="15012" y="962093"/>
                  <a:pt x="23942" y="954391"/>
                  <a:pt x="36698" y="947389"/>
                </a:cubicBezTo>
                <a:cubicBezTo>
                  <a:pt x="48816" y="939687"/>
                  <a:pt x="63964" y="931810"/>
                  <a:pt x="81504" y="923233"/>
                </a:cubicBezTo>
                <a:lnTo>
                  <a:pt x="128846" y="900539"/>
                </a:lnTo>
                <a:lnTo>
                  <a:pt x="143770" y="886823"/>
                </a:lnTo>
                <a:cubicBezTo>
                  <a:pt x="147836" y="881746"/>
                  <a:pt x="150866" y="876670"/>
                  <a:pt x="154693" y="871069"/>
                </a:cubicBezTo>
                <a:cubicBezTo>
                  <a:pt x="160433" y="855665"/>
                  <a:pt x="162985" y="846563"/>
                  <a:pt x="180843" y="821356"/>
                </a:cubicBezTo>
                <a:cubicBezTo>
                  <a:pt x="193599" y="803151"/>
                  <a:pt x="206993" y="798250"/>
                  <a:pt x="214647" y="794049"/>
                </a:cubicBezTo>
                <a:cubicBezTo>
                  <a:pt x="227403" y="787047"/>
                  <a:pt x="239522" y="780746"/>
                  <a:pt x="238884" y="780746"/>
                </a:cubicBezTo>
                <a:cubicBezTo>
                  <a:pt x="238884" y="780746"/>
                  <a:pt x="232506" y="794049"/>
                  <a:pt x="229316" y="805952"/>
                </a:cubicBezTo>
                <a:cubicBezTo>
                  <a:pt x="227403" y="815755"/>
                  <a:pt x="212733" y="847262"/>
                  <a:pt x="198064" y="857765"/>
                </a:cubicBezTo>
                <a:cubicBezTo>
                  <a:pt x="187859" y="864767"/>
                  <a:pt x="176378" y="870369"/>
                  <a:pt x="161708" y="875970"/>
                </a:cubicBezTo>
                <a:cubicBezTo>
                  <a:pt x="158838" y="878071"/>
                  <a:pt x="154693" y="881571"/>
                  <a:pt x="150547" y="886473"/>
                </a:cubicBezTo>
                <a:lnTo>
                  <a:pt x="147699" y="891296"/>
                </a:lnTo>
                <a:lnTo>
                  <a:pt x="209147" y="860041"/>
                </a:lnTo>
                <a:lnTo>
                  <a:pt x="229773" y="847655"/>
                </a:lnTo>
                <a:lnTo>
                  <a:pt x="230593" y="846563"/>
                </a:lnTo>
                <a:cubicBezTo>
                  <a:pt x="246539" y="836060"/>
                  <a:pt x="250366" y="826958"/>
                  <a:pt x="256106" y="815054"/>
                </a:cubicBezTo>
                <a:cubicBezTo>
                  <a:pt x="259932" y="799650"/>
                  <a:pt x="261846" y="791248"/>
                  <a:pt x="275240" y="763941"/>
                </a:cubicBezTo>
                <a:cubicBezTo>
                  <a:pt x="284808" y="745036"/>
                  <a:pt x="296926" y="738735"/>
                  <a:pt x="302666" y="733133"/>
                </a:cubicBezTo>
                <a:cubicBezTo>
                  <a:pt x="312871" y="724731"/>
                  <a:pt x="323714" y="716329"/>
                  <a:pt x="323076" y="717029"/>
                </a:cubicBezTo>
                <a:cubicBezTo>
                  <a:pt x="323076" y="717029"/>
                  <a:pt x="319249" y="731032"/>
                  <a:pt x="317974" y="742235"/>
                </a:cubicBezTo>
                <a:cubicBezTo>
                  <a:pt x="317974" y="747137"/>
                  <a:pt x="315423" y="757639"/>
                  <a:pt x="311596" y="768142"/>
                </a:cubicBezTo>
                <a:cubicBezTo>
                  <a:pt x="307769" y="779346"/>
                  <a:pt x="302028" y="790548"/>
                  <a:pt x="295013" y="796150"/>
                </a:cubicBezTo>
                <a:cubicBezTo>
                  <a:pt x="286083" y="804552"/>
                  <a:pt x="275878" y="811554"/>
                  <a:pt x="262484" y="817855"/>
                </a:cubicBezTo>
                <a:lnTo>
                  <a:pt x="252045" y="834280"/>
                </a:lnTo>
                <a:lnTo>
                  <a:pt x="282894" y="815755"/>
                </a:lnTo>
                <a:lnTo>
                  <a:pt x="331156" y="777571"/>
                </a:lnTo>
                <a:lnTo>
                  <a:pt x="339898" y="764817"/>
                </a:lnTo>
                <a:cubicBezTo>
                  <a:pt x="342529" y="759215"/>
                  <a:pt x="344124" y="753789"/>
                  <a:pt x="346037" y="747837"/>
                </a:cubicBezTo>
                <a:cubicBezTo>
                  <a:pt x="347313" y="732433"/>
                  <a:pt x="347313" y="724031"/>
                  <a:pt x="354966" y="696023"/>
                </a:cubicBezTo>
                <a:cubicBezTo>
                  <a:pt x="360069" y="677119"/>
                  <a:pt x="369636" y="668016"/>
                  <a:pt x="374101" y="661715"/>
                </a:cubicBezTo>
                <a:cubicBezTo>
                  <a:pt x="381754" y="651212"/>
                  <a:pt x="390046" y="641409"/>
                  <a:pt x="389408" y="642110"/>
                </a:cubicBezTo>
                <a:cubicBezTo>
                  <a:pt x="389408" y="642110"/>
                  <a:pt x="389408" y="655413"/>
                  <a:pt x="390684" y="666616"/>
                </a:cubicBezTo>
                <a:cubicBezTo>
                  <a:pt x="391321" y="670817"/>
                  <a:pt x="391959" y="681320"/>
                  <a:pt x="390046" y="692523"/>
                </a:cubicBezTo>
                <a:cubicBezTo>
                  <a:pt x="388770" y="703726"/>
                  <a:pt x="384943" y="715628"/>
                  <a:pt x="380479" y="722630"/>
                </a:cubicBezTo>
                <a:cubicBezTo>
                  <a:pt x="373463" y="732433"/>
                  <a:pt x="365171" y="740835"/>
                  <a:pt x="353691" y="749938"/>
                </a:cubicBezTo>
                <a:lnTo>
                  <a:pt x="347173" y="764898"/>
                </a:lnTo>
                <a:lnTo>
                  <a:pt x="355684" y="758165"/>
                </a:lnTo>
                <a:lnTo>
                  <a:pt x="408923" y="696867"/>
                </a:lnTo>
                <a:lnTo>
                  <a:pt x="415160" y="681583"/>
                </a:lnTo>
                <a:cubicBezTo>
                  <a:pt x="416356" y="675719"/>
                  <a:pt x="416515" y="670117"/>
                  <a:pt x="416834" y="663816"/>
                </a:cubicBezTo>
                <a:cubicBezTo>
                  <a:pt x="415559" y="656113"/>
                  <a:pt x="414283" y="650512"/>
                  <a:pt x="413645" y="643510"/>
                </a:cubicBezTo>
                <a:cubicBezTo>
                  <a:pt x="413007" y="636508"/>
                  <a:pt x="413007" y="627406"/>
                  <a:pt x="412369" y="613403"/>
                </a:cubicBezTo>
                <a:cubicBezTo>
                  <a:pt x="412369" y="594497"/>
                  <a:pt x="418747" y="583294"/>
                  <a:pt x="421299" y="576292"/>
                </a:cubicBezTo>
                <a:cubicBezTo>
                  <a:pt x="425764" y="564390"/>
                  <a:pt x="430228" y="552486"/>
                  <a:pt x="430228" y="553187"/>
                </a:cubicBezTo>
                <a:cubicBezTo>
                  <a:pt x="430228" y="553187"/>
                  <a:pt x="434055" y="565790"/>
                  <a:pt x="437882" y="575593"/>
                </a:cubicBezTo>
                <a:cubicBezTo>
                  <a:pt x="439796" y="579093"/>
                  <a:pt x="442984" y="588896"/>
                  <a:pt x="444260" y="599399"/>
                </a:cubicBezTo>
                <a:cubicBezTo>
                  <a:pt x="445536" y="609901"/>
                  <a:pt x="445536" y="621805"/>
                  <a:pt x="442984" y="630207"/>
                </a:cubicBezTo>
                <a:cubicBezTo>
                  <a:pt x="439158" y="641410"/>
                  <a:pt x="433418" y="651912"/>
                  <a:pt x="424488" y="663115"/>
                </a:cubicBezTo>
                <a:lnTo>
                  <a:pt x="421545" y="680704"/>
                </a:lnTo>
                <a:lnTo>
                  <a:pt x="462151" y="603315"/>
                </a:lnTo>
                <a:lnTo>
                  <a:pt x="464431" y="582857"/>
                </a:lnTo>
                <a:cubicBezTo>
                  <a:pt x="464032" y="576993"/>
                  <a:pt x="462756" y="571742"/>
                  <a:pt x="461481" y="565790"/>
                </a:cubicBezTo>
                <a:cubicBezTo>
                  <a:pt x="455103" y="553187"/>
                  <a:pt x="451914" y="546185"/>
                  <a:pt x="444260" y="520278"/>
                </a:cubicBezTo>
                <a:cubicBezTo>
                  <a:pt x="439158" y="502774"/>
                  <a:pt x="442346" y="490171"/>
                  <a:pt x="442985" y="482468"/>
                </a:cubicBezTo>
                <a:cubicBezTo>
                  <a:pt x="444260" y="469865"/>
                  <a:pt x="445536" y="457262"/>
                  <a:pt x="445536" y="457962"/>
                </a:cubicBezTo>
                <a:cubicBezTo>
                  <a:pt x="445536" y="457962"/>
                  <a:pt x="451914" y="469165"/>
                  <a:pt x="458292" y="476867"/>
                </a:cubicBezTo>
                <a:cubicBezTo>
                  <a:pt x="460843" y="479668"/>
                  <a:pt x="465946" y="488070"/>
                  <a:pt x="470410" y="497173"/>
                </a:cubicBezTo>
                <a:cubicBezTo>
                  <a:pt x="474237" y="506975"/>
                  <a:pt x="477427" y="518178"/>
                  <a:pt x="476788" y="526580"/>
                </a:cubicBezTo>
                <a:cubicBezTo>
                  <a:pt x="476150" y="537783"/>
                  <a:pt x="473600" y="549686"/>
                  <a:pt x="467859" y="562990"/>
                </a:cubicBezTo>
                <a:cubicBezTo>
                  <a:pt x="467221" y="566141"/>
                  <a:pt x="466902" y="571042"/>
                  <a:pt x="467381" y="576906"/>
                </a:cubicBezTo>
                <a:lnTo>
                  <a:pt x="468745" y="583148"/>
                </a:lnTo>
                <a:lnTo>
                  <a:pt x="488269" y="502774"/>
                </a:lnTo>
                <a:lnTo>
                  <a:pt x="488413" y="497735"/>
                </a:lnTo>
                <a:lnTo>
                  <a:pt x="488269" y="497172"/>
                </a:lnTo>
                <a:cubicBezTo>
                  <a:pt x="487631" y="478267"/>
                  <a:pt x="483166" y="470565"/>
                  <a:pt x="478064" y="460762"/>
                </a:cubicBezTo>
                <a:cubicBezTo>
                  <a:pt x="469135" y="450260"/>
                  <a:pt x="464032" y="445358"/>
                  <a:pt x="451913" y="422253"/>
                </a:cubicBezTo>
                <a:cubicBezTo>
                  <a:pt x="442984" y="406148"/>
                  <a:pt x="443622" y="392845"/>
                  <a:pt x="442984" y="385843"/>
                </a:cubicBezTo>
                <a:cubicBezTo>
                  <a:pt x="441708" y="373240"/>
                  <a:pt x="441071" y="359936"/>
                  <a:pt x="441071" y="360637"/>
                </a:cubicBezTo>
                <a:cubicBezTo>
                  <a:pt x="441071" y="360637"/>
                  <a:pt x="449362" y="370439"/>
                  <a:pt x="456378" y="376741"/>
                </a:cubicBezTo>
                <a:cubicBezTo>
                  <a:pt x="459567" y="378842"/>
                  <a:pt x="465945" y="385843"/>
                  <a:pt x="471686" y="393545"/>
                </a:cubicBezTo>
                <a:cubicBezTo>
                  <a:pt x="477426" y="401947"/>
                  <a:pt x="482528" y="411750"/>
                  <a:pt x="483804" y="420152"/>
                </a:cubicBezTo>
                <a:cubicBezTo>
                  <a:pt x="485718" y="431355"/>
                  <a:pt x="485718" y="443258"/>
                  <a:pt x="483804" y="457262"/>
                </a:cubicBezTo>
                <a:lnTo>
                  <a:pt x="489167" y="471328"/>
                </a:lnTo>
                <a:lnTo>
                  <a:pt x="490900" y="410700"/>
                </a:lnTo>
                <a:lnTo>
                  <a:pt x="487930" y="387142"/>
                </a:lnTo>
                <a:lnTo>
                  <a:pt x="487630" y="386543"/>
                </a:lnTo>
                <a:cubicBezTo>
                  <a:pt x="483803" y="369739"/>
                  <a:pt x="478063" y="364138"/>
                  <a:pt x="471047" y="355036"/>
                </a:cubicBezTo>
                <a:cubicBezTo>
                  <a:pt x="460842" y="346634"/>
                  <a:pt x="455102" y="343132"/>
                  <a:pt x="439157" y="322827"/>
                </a:cubicBezTo>
                <a:cubicBezTo>
                  <a:pt x="428314" y="308824"/>
                  <a:pt x="427039" y="295520"/>
                  <a:pt x="425125" y="288518"/>
                </a:cubicBezTo>
                <a:cubicBezTo>
                  <a:pt x="421936" y="275915"/>
                  <a:pt x="419385" y="263312"/>
                  <a:pt x="419385" y="264012"/>
                </a:cubicBezTo>
                <a:cubicBezTo>
                  <a:pt x="419385" y="264012"/>
                  <a:pt x="428314" y="272415"/>
                  <a:pt x="436605" y="277315"/>
                </a:cubicBezTo>
                <a:cubicBezTo>
                  <a:pt x="443622" y="280817"/>
                  <a:pt x="464669" y="299021"/>
                  <a:pt x="469771" y="314425"/>
                </a:cubicBezTo>
                <a:cubicBezTo>
                  <a:pt x="472961" y="324928"/>
                  <a:pt x="475512" y="336130"/>
                  <a:pt x="476150" y="350134"/>
                </a:cubicBezTo>
                <a:lnTo>
                  <a:pt x="485009" y="363974"/>
                </a:lnTo>
                <a:lnTo>
                  <a:pt x="480615" y="329129"/>
                </a:lnTo>
                <a:lnTo>
                  <a:pt x="469861" y="283321"/>
                </a:lnTo>
                <a:lnTo>
                  <a:pt x="468497" y="282917"/>
                </a:lnTo>
                <a:cubicBezTo>
                  <a:pt x="462757" y="266812"/>
                  <a:pt x="456379" y="261911"/>
                  <a:pt x="448725" y="254910"/>
                </a:cubicBezTo>
                <a:cubicBezTo>
                  <a:pt x="437882" y="248608"/>
                  <a:pt x="431504" y="245807"/>
                  <a:pt x="414283" y="227602"/>
                </a:cubicBezTo>
                <a:cubicBezTo>
                  <a:pt x="402165" y="214999"/>
                  <a:pt x="398976" y="202395"/>
                  <a:pt x="396424" y="195394"/>
                </a:cubicBezTo>
                <a:cubicBezTo>
                  <a:pt x="391959" y="183491"/>
                  <a:pt x="388133" y="171587"/>
                  <a:pt x="388771" y="172288"/>
                </a:cubicBezTo>
                <a:cubicBezTo>
                  <a:pt x="388771" y="172288"/>
                  <a:pt x="398338" y="179290"/>
                  <a:pt x="406629" y="183491"/>
                </a:cubicBezTo>
                <a:cubicBezTo>
                  <a:pt x="413646" y="186292"/>
                  <a:pt x="435969" y="201696"/>
                  <a:pt x="442347" y="215699"/>
                </a:cubicBezTo>
                <a:cubicBezTo>
                  <a:pt x="446812" y="225502"/>
                  <a:pt x="450001" y="236004"/>
                  <a:pt x="452552" y="249308"/>
                </a:cubicBezTo>
                <a:lnTo>
                  <a:pt x="465411" y="264365"/>
                </a:lnTo>
                <a:lnTo>
                  <a:pt x="464670" y="261211"/>
                </a:lnTo>
                <a:cubicBezTo>
                  <a:pt x="459089" y="241256"/>
                  <a:pt x="453509" y="224102"/>
                  <a:pt x="448725" y="210098"/>
                </a:cubicBezTo>
                <a:lnTo>
                  <a:pt x="439587" y="184362"/>
                </a:lnTo>
                <a:lnTo>
                  <a:pt x="438519" y="184190"/>
                </a:lnTo>
                <a:cubicBezTo>
                  <a:pt x="430866" y="170187"/>
                  <a:pt x="424488" y="165986"/>
                  <a:pt x="416196" y="159684"/>
                </a:cubicBezTo>
                <a:cubicBezTo>
                  <a:pt x="405353" y="154783"/>
                  <a:pt x="398975" y="152683"/>
                  <a:pt x="380478" y="136578"/>
                </a:cubicBezTo>
                <a:cubicBezTo>
                  <a:pt x="367722" y="125375"/>
                  <a:pt x="363895" y="112772"/>
                  <a:pt x="360706" y="106471"/>
                </a:cubicBezTo>
                <a:cubicBezTo>
                  <a:pt x="355604" y="95268"/>
                  <a:pt x="351139" y="83364"/>
                  <a:pt x="351777" y="84065"/>
                </a:cubicBezTo>
                <a:cubicBezTo>
                  <a:pt x="351777" y="84065"/>
                  <a:pt x="361344" y="90366"/>
                  <a:pt x="369636" y="93867"/>
                </a:cubicBezTo>
                <a:cubicBezTo>
                  <a:pt x="376651" y="95968"/>
                  <a:pt x="398975" y="109271"/>
                  <a:pt x="406629" y="121875"/>
                </a:cubicBezTo>
                <a:cubicBezTo>
                  <a:pt x="411731" y="130977"/>
                  <a:pt x="415558" y="140779"/>
                  <a:pt x="419385" y="153382"/>
                </a:cubicBezTo>
                <a:lnTo>
                  <a:pt x="432708" y="165792"/>
                </a:lnTo>
                <a:lnTo>
                  <a:pt x="418269" y="126514"/>
                </a:lnTo>
                <a:cubicBezTo>
                  <a:pt x="414761" y="116273"/>
                  <a:pt x="412688" y="109622"/>
                  <a:pt x="412369" y="108571"/>
                </a:cubicBezTo>
                <a:cubicBezTo>
                  <a:pt x="410456" y="101569"/>
                  <a:pt x="407905" y="95268"/>
                  <a:pt x="405353" y="92467"/>
                </a:cubicBezTo>
                <a:cubicBezTo>
                  <a:pt x="395787" y="84065"/>
                  <a:pt x="388770" y="76363"/>
                  <a:pt x="382392" y="68661"/>
                </a:cubicBezTo>
                <a:cubicBezTo>
                  <a:pt x="373463" y="56758"/>
                  <a:pt x="368360" y="29451"/>
                  <a:pt x="368360" y="21749"/>
                </a:cubicBezTo>
                <a:cubicBezTo>
                  <a:pt x="367723" y="11946"/>
                  <a:pt x="363896" y="44"/>
                  <a:pt x="363896" y="4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826E99E8-1F96-48C3-AFFB-4696DE55A544}"/>
              </a:ext>
            </a:extLst>
          </p:cNvPr>
          <p:cNvSpPr/>
          <p:nvPr/>
        </p:nvSpPr>
        <p:spPr>
          <a:xfrm>
            <a:off x="2194802" y="1567409"/>
            <a:ext cx="1666704" cy="334658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99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单击添加描述</a:t>
            </a:r>
            <a:endParaRPr kumimoji="0" lang="zh-CN" altLang="en-US" sz="1599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BF5364AF-8639-4F37-A119-844E926EF09C}"/>
              </a:ext>
            </a:extLst>
          </p:cNvPr>
          <p:cNvSpPr/>
          <p:nvPr/>
        </p:nvSpPr>
        <p:spPr>
          <a:xfrm>
            <a:off x="2434070" y="1864559"/>
            <a:ext cx="1188168" cy="375566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添加标题</a:t>
            </a:r>
          </a:p>
        </p:txBody>
      </p:sp>
      <p:sp>
        <p:nvSpPr>
          <p:cNvPr id="63" name="星形: 五角 57">
            <a:extLst>
              <a:ext uri="{FF2B5EF4-FFF2-40B4-BE49-F238E27FC236}">
                <a16:creationId xmlns:a16="http://schemas.microsoft.com/office/drawing/2014/main" id="{F058D884-DD40-4E0E-AD9E-1EA746E666B3}"/>
              </a:ext>
            </a:extLst>
          </p:cNvPr>
          <p:cNvSpPr/>
          <p:nvPr/>
        </p:nvSpPr>
        <p:spPr>
          <a:xfrm>
            <a:off x="2954293" y="2412763"/>
            <a:ext cx="147722" cy="147721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4" name="星形: 五角 58">
            <a:extLst>
              <a:ext uri="{FF2B5EF4-FFF2-40B4-BE49-F238E27FC236}">
                <a16:creationId xmlns:a16="http://schemas.microsoft.com/office/drawing/2014/main" id="{B1FF5746-9880-4A24-9D76-F51DFB5FE529}"/>
              </a:ext>
            </a:extLst>
          </p:cNvPr>
          <p:cNvSpPr/>
          <p:nvPr/>
        </p:nvSpPr>
        <p:spPr>
          <a:xfrm>
            <a:off x="2815513" y="2387792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65" name="星形: 五角 59">
            <a:extLst>
              <a:ext uri="{FF2B5EF4-FFF2-40B4-BE49-F238E27FC236}">
                <a16:creationId xmlns:a16="http://schemas.microsoft.com/office/drawing/2014/main" id="{4AE0CC1B-6520-46B4-9CDC-4BF08F6530D7}"/>
              </a:ext>
            </a:extLst>
          </p:cNvPr>
          <p:cNvSpPr/>
          <p:nvPr/>
        </p:nvSpPr>
        <p:spPr>
          <a:xfrm>
            <a:off x="3136873" y="2387792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66" name="任意多边形: 形状 55">
            <a:extLst>
              <a:ext uri="{FF2B5EF4-FFF2-40B4-BE49-F238E27FC236}">
                <a16:creationId xmlns:a16="http://schemas.microsoft.com/office/drawing/2014/main" id="{7A809443-3A40-403E-BA84-92675029B19E}"/>
              </a:ext>
            </a:extLst>
          </p:cNvPr>
          <p:cNvSpPr/>
          <p:nvPr/>
        </p:nvSpPr>
        <p:spPr>
          <a:xfrm flipH="1">
            <a:off x="1915947" y="1486368"/>
            <a:ext cx="547363" cy="994406"/>
          </a:xfrm>
          <a:custGeom>
            <a:avLst/>
            <a:gdLst>
              <a:gd name="connsiteX0" fmla="*/ 363896 w 547363"/>
              <a:gd name="connsiteY0" fmla="*/ 44 h 994406"/>
              <a:gd name="connsiteX1" fmla="*/ 368360 w 547363"/>
              <a:gd name="connsiteY1" fmla="*/ 21749 h 994406"/>
              <a:gd name="connsiteX2" fmla="*/ 382392 w 547363"/>
              <a:gd name="connsiteY2" fmla="*/ 68661 h 994406"/>
              <a:gd name="connsiteX3" fmla="*/ 405353 w 547363"/>
              <a:gd name="connsiteY3" fmla="*/ 92467 h 994406"/>
              <a:gd name="connsiteX4" fmla="*/ 412369 w 547363"/>
              <a:gd name="connsiteY4" fmla="*/ 108571 h 994406"/>
              <a:gd name="connsiteX5" fmla="*/ 418269 w 547363"/>
              <a:gd name="connsiteY5" fmla="*/ 126514 h 994406"/>
              <a:gd name="connsiteX6" fmla="*/ 432708 w 547363"/>
              <a:gd name="connsiteY6" fmla="*/ 165793 h 994406"/>
              <a:gd name="connsiteX7" fmla="*/ 419385 w 547363"/>
              <a:gd name="connsiteY7" fmla="*/ 153382 h 994406"/>
              <a:gd name="connsiteX8" fmla="*/ 406629 w 547363"/>
              <a:gd name="connsiteY8" fmla="*/ 121875 h 994406"/>
              <a:gd name="connsiteX9" fmla="*/ 369636 w 547363"/>
              <a:gd name="connsiteY9" fmla="*/ 93867 h 994406"/>
              <a:gd name="connsiteX10" fmla="*/ 351777 w 547363"/>
              <a:gd name="connsiteY10" fmla="*/ 84065 h 994406"/>
              <a:gd name="connsiteX11" fmla="*/ 360706 w 547363"/>
              <a:gd name="connsiteY11" fmla="*/ 106471 h 994406"/>
              <a:gd name="connsiteX12" fmla="*/ 380478 w 547363"/>
              <a:gd name="connsiteY12" fmla="*/ 136578 h 994406"/>
              <a:gd name="connsiteX13" fmla="*/ 416195 w 547363"/>
              <a:gd name="connsiteY13" fmla="*/ 159684 h 994406"/>
              <a:gd name="connsiteX14" fmla="*/ 438519 w 547363"/>
              <a:gd name="connsiteY14" fmla="*/ 184190 h 994406"/>
              <a:gd name="connsiteX15" fmla="*/ 439587 w 547363"/>
              <a:gd name="connsiteY15" fmla="*/ 184362 h 994406"/>
              <a:gd name="connsiteX16" fmla="*/ 448724 w 547363"/>
              <a:gd name="connsiteY16" fmla="*/ 210098 h 994406"/>
              <a:gd name="connsiteX17" fmla="*/ 464670 w 547363"/>
              <a:gd name="connsiteY17" fmla="*/ 261211 h 994406"/>
              <a:gd name="connsiteX18" fmla="*/ 465411 w 547363"/>
              <a:gd name="connsiteY18" fmla="*/ 264367 h 994406"/>
              <a:gd name="connsiteX19" fmla="*/ 452551 w 547363"/>
              <a:gd name="connsiteY19" fmla="*/ 249308 h 994406"/>
              <a:gd name="connsiteX20" fmla="*/ 442346 w 547363"/>
              <a:gd name="connsiteY20" fmla="*/ 215699 h 994406"/>
              <a:gd name="connsiteX21" fmla="*/ 406628 w 547363"/>
              <a:gd name="connsiteY21" fmla="*/ 183491 h 994406"/>
              <a:gd name="connsiteX22" fmla="*/ 388769 w 547363"/>
              <a:gd name="connsiteY22" fmla="*/ 172288 h 994406"/>
              <a:gd name="connsiteX23" fmla="*/ 396423 w 547363"/>
              <a:gd name="connsiteY23" fmla="*/ 195394 h 994406"/>
              <a:gd name="connsiteX24" fmla="*/ 414282 w 547363"/>
              <a:gd name="connsiteY24" fmla="*/ 227602 h 994406"/>
              <a:gd name="connsiteX25" fmla="*/ 448724 w 547363"/>
              <a:gd name="connsiteY25" fmla="*/ 254910 h 994406"/>
              <a:gd name="connsiteX26" fmla="*/ 468496 w 547363"/>
              <a:gd name="connsiteY26" fmla="*/ 282917 h 994406"/>
              <a:gd name="connsiteX27" fmla="*/ 469861 w 547363"/>
              <a:gd name="connsiteY27" fmla="*/ 283322 h 994406"/>
              <a:gd name="connsiteX28" fmla="*/ 480615 w 547363"/>
              <a:gd name="connsiteY28" fmla="*/ 329129 h 994406"/>
              <a:gd name="connsiteX29" fmla="*/ 485008 w 547363"/>
              <a:gd name="connsiteY29" fmla="*/ 363972 h 994406"/>
              <a:gd name="connsiteX30" fmla="*/ 476150 w 547363"/>
              <a:gd name="connsiteY30" fmla="*/ 350134 h 994406"/>
              <a:gd name="connsiteX31" fmla="*/ 469772 w 547363"/>
              <a:gd name="connsiteY31" fmla="*/ 314425 h 994406"/>
              <a:gd name="connsiteX32" fmla="*/ 436606 w 547363"/>
              <a:gd name="connsiteY32" fmla="*/ 277315 h 994406"/>
              <a:gd name="connsiteX33" fmla="*/ 419386 w 547363"/>
              <a:gd name="connsiteY33" fmla="*/ 264012 h 994406"/>
              <a:gd name="connsiteX34" fmla="*/ 425126 w 547363"/>
              <a:gd name="connsiteY34" fmla="*/ 288518 h 994406"/>
              <a:gd name="connsiteX35" fmla="*/ 439157 w 547363"/>
              <a:gd name="connsiteY35" fmla="*/ 322827 h 994406"/>
              <a:gd name="connsiteX36" fmla="*/ 471048 w 547363"/>
              <a:gd name="connsiteY36" fmla="*/ 355036 h 994406"/>
              <a:gd name="connsiteX37" fmla="*/ 487631 w 547363"/>
              <a:gd name="connsiteY37" fmla="*/ 386543 h 994406"/>
              <a:gd name="connsiteX38" fmla="*/ 487929 w 547363"/>
              <a:gd name="connsiteY38" fmla="*/ 387140 h 994406"/>
              <a:gd name="connsiteX39" fmla="*/ 490900 w 547363"/>
              <a:gd name="connsiteY39" fmla="*/ 410700 h 994406"/>
              <a:gd name="connsiteX40" fmla="*/ 489167 w 547363"/>
              <a:gd name="connsiteY40" fmla="*/ 471328 h 994406"/>
              <a:gd name="connsiteX41" fmla="*/ 483804 w 547363"/>
              <a:gd name="connsiteY41" fmla="*/ 457262 h 994406"/>
              <a:gd name="connsiteX42" fmla="*/ 483804 w 547363"/>
              <a:gd name="connsiteY42" fmla="*/ 420152 h 994406"/>
              <a:gd name="connsiteX43" fmla="*/ 471686 w 547363"/>
              <a:gd name="connsiteY43" fmla="*/ 393545 h 994406"/>
              <a:gd name="connsiteX44" fmla="*/ 456378 w 547363"/>
              <a:gd name="connsiteY44" fmla="*/ 376741 h 994406"/>
              <a:gd name="connsiteX45" fmla="*/ 441071 w 547363"/>
              <a:gd name="connsiteY45" fmla="*/ 360637 h 994406"/>
              <a:gd name="connsiteX46" fmla="*/ 442984 w 547363"/>
              <a:gd name="connsiteY46" fmla="*/ 385843 h 994406"/>
              <a:gd name="connsiteX47" fmla="*/ 451913 w 547363"/>
              <a:gd name="connsiteY47" fmla="*/ 422253 h 994406"/>
              <a:gd name="connsiteX48" fmla="*/ 478064 w 547363"/>
              <a:gd name="connsiteY48" fmla="*/ 460762 h 994406"/>
              <a:gd name="connsiteX49" fmla="*/ 488269 w 547363"/>
              <a:gd name="connsiteY49" fmla="*/ 497172 h 994406"/>
              <a:gd name="connsiteX50" fmla="*/ 488413 w 547363"/>
              <a:gd name="connsiteY50" fmla="*/ 497735 h 994406"/>
              <a:gd name="connsiteX51" fmla="*/ 488269 w 547363"/>
              <a:gd name="connsiteY51" fmla="*/ 502774 h 994406"/>
              <a:gd name="connsiteX52" fmla="*/ 468745 w 547363"/>
              <a:gd name="connsiteY52" fmla="*/ 583147 h 994406"/>
              <a:gd name="connsiteX53" fmla="*/ 467380 w 547363"/>
              <a:gd name="connsiteY53" fmla="*/ 576906 h 994406"/>
              <a:gd name="connsiteX54" fmla="*/ 467859 w 547363"/>
              <a:gd name="connsiteY54" fmla="*/ 562990 h 994406"/>
              <a:gd name="connsiteX55" fmla="*/ 476788 w 547363"/>
              <a:gd name="connsiteY55" fmla="*/ 526580 h 994406"/>
              <a:gd name="connsiteX56" fmla="*/ 470410 w 547363"/>
              <a:gd name="connsiteY56" fmla="*/ 497173 h 994406"/>
              <a:gd name="connsiteX57" fmla="*/ 458292 w 547363"/>
              <a:gd name="connsiteY57" fmla="*/ 476867 h 994406"/>
              <a:gd name="connsiteX58" fmla="*/ 445536 w 547363"/>
              <a:gd name="connsiteY58" fmla="*/ 457962 h 994406"/>
              <a:gd name="connsiteX59" fmla="*/ 442984 w 547363"/>
              <a:gd name="connsiteY59" fmla="*/ 482468 h 994406"/>
              <a:gd name="connsiteX60" fmla="*/ 444259 w 547363"/>
              <a:gd name="connsiteY60" fmla="*/ 520278 h 994406"/>
              <a:gd name="connsiteX61" fmla="*/ 461481 w 547363"/>
              <a:gd name="connsiteY61" fmla="*/ 565790 h 994406"/>
              <a:gd name="connsiteX62" fmla="*/ 464431 w 547363"/>
              <a:gd name="connsiteY62" fmla="*/ 582857 h 994406"/>
              <a:gd name="connsiteX63" fmla="*/ 462151 w 547363"/>
              <a:gd name="connsiteY63" fmla="*/ 603315 h 994406"/>
              <a:gd name="connsiteX64" fmla="*/ 421543 w 547363"/>
              <a:gd name="connsiteY64" fmla="*/ 680707 h 994406"/>
              <a:gd name="connsiteX65" fmla="*/ 424487 w 547363"/>
              <a:gd name="connsiteY65" fmla="*/ 663115 h 994406"/>
              <a:gd name="connsiteX66" fmla="*/ 442983 w 547363"/>
              <a:gd name="connsiteY66" fmla="*/ 630207 h 994406"/>
              <a:gd name="connsiteX67" fmla="*/ 444259 w 547363"/>
              <a:gd name="connsiteY67" fmla="*/ 599399 h 994406"/>
              <a:gd name="connsiteX68" fmla="*/ 437881 w 547363"/>
              <a:gd name="connsiteY68" fmla="*/ 575593 h 994406"/>
              <a:gd name="connsiteX69" fmla="*/ 430227 w 547363"/>
              <a:gd name="connsiteY69" fmla="*/ 553187 h 994406"/>
              <a:gd name="connsiteX70" fmla="*/ 421298 w 547363"/>
              <a:gd name="connsiteY70" fmla="*/ 576292 h 994406"/>
              <a:gd name="connsiteX71" fmla="*/ 412368 w 547363"/>
              <a:gd name="connsiteY71" fmla="*/ 613403 h 994406"/>
              <a:gd name="connsiteX72" fmla="*/ 413644 w 547363"/>
              <a:gd name="connsiteY72" fmla="*/ 643510 h 994406"/>
              <a:gd name="connsiteX73" fmla="*/ 416833 w 547363"/>
              <a:gd name="connsiteY73" fmla="*/ 663816 h 994406"/>
              <a:gd name="connsiteX74" fmla="*/ 415159 w 547363"/>
              <a:gd name="connsiteY74" fmla="*/ 681583 h 994406"/>
              <a:gd name="connsiteX75" fmla="*/ 408921 w 547363"/>
              <a:gd name="connsiteY75" fmla="*/ 696869 h 994406"/>
              <a:gd name="connsiteX76" fmla="*/ 355684 w 547363"/>
              <a:gd name="connsiteY76" fmla="*/ 758165 h 994406"/>
              <a:gd name="connsiteX77" fmla="*/ 347173 w 547363"/>
              <a:gd name="connsiteY77" fmla="*/ 764899 h 994406"/>
              <a:gd name="connsiteX78" fmla="*/ 353691 w 547363"/>
              <a:gd name="connsiteY78" fmla="*/ 749938 h 994406"/>
              <a:gd name="connsiteX79" fmla="*/ 380479 w 547363"/>
              <a:gd name="connsiteY79" fmla="*/ 722630 h 994406"/>
              <a:gd name="connsiteX80" fmla="*/ 390046 w 547363"/>
              <a:gd name="connsiteY80" fmla="*/ 692523 h 994406"/>
              <a:gd name="connsiteX81" fmla="*/ 390684 w 547363"/>
              <a:gd name="connsiteY81" fmla="*/ 666616 h 994406"/>
              <a:gd name="connsiteX82" fmla="*/ 389408 w 547363"/>
              <a:gd name="connsiteY82" fmla="*/ 642110 h 994406"/>
              <a:gd name="connsiteX83" fmla="*/ 374101 w 547363"/>
              <a:gd name="connsiteY83" fmla="*/ 661715 h 994406"/>
              <a:gd name="connsiteX84" fmla="*/ 354966 w 547363"/>
              <a:gd name="connsiteY84" fmla="*/ 696023 h 994406"/>
              <a:gd name="connsiteX85" fmla="*/ 346037 w 547363"/>
              <a:gd name="connsiteY85" fmla="*/ 747837 h 994406"/>
              <a:gd name="connsiteX86" fmla="*/ 339898 w 547363"/>
              <a:gd name="connsiteY86" fmla="*/ 764817 h 994406"/>
              <a:gd name="connsiteX87" fmla="*/ 331156 w 547363"/>
              <a:gd name="connsiteY87" fmla="*/ 777571 h 994406"/>
              <a:gd name="connsiteX88" fmla="*/ 282894 w 547363"/>
              <a:gd name="connsiteY88" fmla="*/ 815755 h 994406"/>
              <a:gd name="connsiteX89" fmla="*/ 252045 w 547363"/>
              <a:gd name="connsiteY89" fmla="*/ 834280 h 994406"/>
              <a:gd name="connsiteX90" fmla="*/ 262484 w 547363"/>
              <a:gd name="connsiteY90" fmla="*/ 817855 h 994406"/>
              <a:gd name="connsiteX91" fmla="*/ 295012 w 547363"/>
              <a:gd name="connsiteY91" fmla="*/ 796150 h 994406"/>
              <a:gd name="connsiteX92" fmla="*/ 311596 w 547363"/>
              <a:gd name="connsiteY92" fmla="*/ 768142 h 994406"/>
              <a:gd name="connsiteX93" fmla="*/ 317974 w 547363"/>
              <a:gd name="connsiteY93" fmla="*/ 742235 h 994406"/>
              <a:gd name="connsiteX94" fmla="*/ 323076 w 547363"/>
              <a:gd name="connsiteY94" fmla="*/ 717029 h 994406"/>
              <a:gd name="connsiteX95" fmla="*/ 302666 w 547363"/>
              <a:gd name="connsiteY95" fmla="*/ 733133 h 994406"/>
              <a:gd name="connsiteX96" fmla="*/ 275240 w 547363"/>
              <a:gd name="connsiteY96" fmla="*/ 763941 h 994406"/>
              <a:gd name="connsiteX97" fmla="*/ 256105 w 547363"/>
              <a:gd name="connsiteY97" fmla="*/ 815054 h 994406"/>
              <a:gd name="connsiteX98" fmla="*/ 230593 w 547363"/>
              <a:gd name="connsiteY98" fmla="*/ 846563 h 994406"/>
              <a:gd name="connsiteX99" fmla="*/ 229772 w 547363"/>
              <a:gd name="connsiteY99" fmla="*/ 847655 h 994406"/>
              <a:gd name="connsiteX100" fmla="*/ 209147 w 547363"/>
              <a:gd name="connsiteY100" fmla="*/ 860041 h 994406"/>
              <a:gd name="connsiteX101" fmla="*/ 147699 w 547363"/>
              <a:gd name="connsiteY101" fmla="*/ 891296 h 994406"/>
              <a:gd name="connsiteX102" fmla="*/ 150547 w 547363"/>
              <a:gd name="connsiteY102" fmla="*/ 886473 h 994406"/>
              <a:gd name="connsiteX103" fmla="*/ 161708 w 547363"/>
              <a:gd name="connsiteY103" fmla="*/ 875970 h 994406"/>
              <a:gd name="connsiteX104" fmla="*/ 198064 w 547363"/>
              <a:gd name="connsiteY104" fmla="*/ 857765 h 994406"/>
              <a:gd name="connsiteX105" fmla="*/ 229316 w 547363"/>
              <a:gd name="connsiteY105" fmla="*/ 805952 h 994406"/>
              <a:gd name="connsiteX106" fmla="*/ 238884 w 547363"/>
              <a:gd name="connsiteY106" fmla="*/ 780746 h 994406"/>
              <a:gd name="connsiteX107" fmla="*/ 214647 w 547363"/>
              <a:gd name="connsiteY107" fmla="*/ 794049 h 994406"/>
              <a:gd name="connsiteX108" fmla="*/ 180843 w 547363"/>
              <a:gd name="connsiteY108" fmla="*/ 821356 h 994406"/>
              <a:gd name="connsiteX109" fmla="*/ 154693 w 547363"/>
              <a:gd name="connsiteY109" fmla="*/ 871069 h 994406"/>
              <a:gd name="connsiteX110" fmla="*/ 143770 w 547363"/>
              <a:gd name="connsiteY110" fmla="*/ 886823 h 994406"/>
              <a:gd name="connsiteX111" fmla="*/ 128846 w 547363"/>
              <a:gd name="connsiteY111" fmla="*/ 900539 h 994406"/>
              <a:gd name="connsiteX112" fmla="*/ 81504 w 547363"/>
              <a:gd name="connsiteY112" fmla="*/ 923233 h 994406"/>
              <a:gd name="connsiteX113" fmla="*/ 36698 w 547363"/>
              <a:gd name="connsiteY113" fmla="*/ 947389 h 994406"/>
              <a:gd name="connsiteX114" fmla="*/ 9272 w 547363"/>
              <a:gd name="connsiteY114" fmla="*/ 968395 h 994406"/>
              <a:gd name="connsiteX115" fmla="*/ 1619 w 547363"/>
              <a:gd name="connsiteY115" fmla="*/ 978897 h 994406"/>
              <a:gd name="connsiteX116" fmla="*/ 4170 w 547363"/>
              <a:gd name="connsiteY116" fmla="*/ 994301 h 994406"/>
              <a:gd name="connsiteX117" fmla="*/ 11186 w 547363"/>
              <a:gd name="connsiteY117" fmla="*/ 985899 h 994406"/>
              <a:gd name="connsiteX118" fmla="*/ 33509 w 547363"/>
              <a:gd name="connsiteY118" fmla="*/ 963493 h 994406"/>
              <a:gd name="connsiteX119" fmla="*/ 61573 w 547363"/>
              <a:gd name="connsiteY119" fmla="*/ 946689 h 994406"/>
              <a:gd name="connsiteX120" fmla="*/ 120889 w 547363"/>
              <a:gd name="connsiteY120" fmla="*/ 917281 h 994406"/>
              <a:gd name="connsiteX121" fmla="*/ 124938 w 547363"/>
              <a:gd name="connsiteY121" fmla="*/ 915190 h 994406"/>
              <a:gd name="connsiteX122" fmla="*/ 131094 w 547363"/>
              <a:gd name="connsiteY122" fmla="*/ 915181 h 994406"/>
              <a:gd name="connsiteX123" fmla="*/ 171914 w 547363"/>
              <a:gd name="connsiteY123" fmla="*/ 913080 h 994406"/>
              <a:gd name="connsiteX124" fmla="*/ 225490 w 547363"/>
              <a:gd name="connsiteY124" fmla="*/ 921483 h 994406"/>
              <a:gd name="connsiteX125" fmla="*/ 269499 w 547363"/>
              <a:gd name="connsiteY125" fmla="*/ 905379 h 994406"/>
              <a:gd name="connsiteX126" fmla="*/ 295649 w 547363"/>
              <a:gd name="connsiteY126" fmla="*/ 887174 h 994406"/>
              <a:gd name="connsiteX127" fmla="*/ 268861 w 547363"/>
              <a:gd name="connsiteY127" fmla="*/ 885073 h 994406"/>
              <a:gd name="connsiteX128" fmla="*/ 209545 w 547363"/>
              <a:gd name="connsiteY128" fmla="*/ 884373 h 994406"/>
              <a:gd name="connsiteX129" fmla="*/ 173190 w 547363"/>
              <a:gd name="connsiteY129" fmla="*/ 903978 h 994406"/>
              <a:gd name="connsiteX130" fmla="*/ 158520 w 547363"/>
              <a:gd name="connsiteY130" fmla="*/ 906779 h 994406"/>
              <a:gd name="connsiteX131" fmla="*/ 145532 w 547363"/>
              <a:gd name="connsiteY131" fmla="*/ 904551 h 994406"/>
              <a:gd name="connsiteX132" fmla="*/ 230273 w 547363"/>
              <a:gd name="connsiteY132" fmla="*/ 860773 h 994406"/>
              <a:gd name="connsiteX133" fmla="*/ 230174 w 547363"/>
              <a:gd name="connsiteY133" fmla="*/ 861255 h 994406"/>
              <a:gd name="connsiteX134" fmla="*/ 237608 w 547363"/>
              <a:gd name="connsiteY134" fmla="*/ 860566 h 994406"/>
              <a:gd name="connsiteX135" fmla="*/ 277153 w 547363"/>
              <a:gd name="connsiteY135" fmla="*/ 854265 h 994406"/>
              <a:gd name="connsiteX136" fmla="*/ 330091 w 547363"/>
              <a:gd name="connsiteY136" fmla="*/ 855665 h 994406"/>
              <a:gd name="connsiteX137" fmla="*/ 371549 w 547363"/>
              <a:gd name="connsiteY137" fmla="*/ 832559 h 994406"/>
              <a:gd name="connsiteX138" fmla="*/ 395148 w 547363"/>
              <a:gd name="connsiteY138" fmla="*/ 809454 h 994406"/>
              <a:gd name="connsiteX139" fmla="*/ 368360 w 547363"/>
              <a:gd name="connsiteY139" fmla="*/ 812254 h 994406"/>
              <a:gd name="connsiteX140" fmla="*/ 342209 w 547363"/>
              <a:gd name="connsiteY140" fmla="*/ 813655 h 994406"/>
              <a:gd name="connsiteX141" fmla="*/ 310957 w 547363"/>
              <a:gd name="connsiteY141" fmla="*/ 822057 h 994406"/>
              <a:gd name="connsiteX142" fmla="*/ 277791 w 547363"/>
              <a:gd name="connsiteY142" fmla="*/ 845162 h 994406"/>
              <a:gd name="connsiteX143" fmla="*/ 263998 w 547363"/>
              <a:gd name="connsiteY143" fmla="*/ 849451 h 994406"/>
              <a:gd name="connsiteX144" fmla="*/ 250305 w 547363"/>
              <a:gd name="connsiteY144" fmla="*/ 848433 h 994406"/>
              <a:gd name="connsiteX145" fmla="*/ 327497 w 547363"/>
              <a:gd name="connsiteY145" fmla="*/ 793400 h 994406"/>
              <a:gd name="connsiteX146" fmla="*/ 327350 w 547363"/>
              <a:gd name="connsiteY146" fmla="*/ 796117 h 994406"/>
              <a:gd name="connsiteX147" fmla="*/ 334555 w 547363"/>
              <a:gd name="connsiteY147" fmla="*/ 794049 h 994406"/>
              <a:gd name="connsiteX148" fmla="*/ 371548 w 547363"/>
              <a:gd name="connsiteY148" fmla="*/ 780746 h 994406"/>
              <a:gd name="connsiteX149" fmla="*/ 391958 w 547363"/>
              <a:gd name="connsiteY149" fmla="*/ 780046 h 994406"/>
              <a:gd name="connsiteX150" fmla="*/ 423211 w 547363"/>
              <a:gd name="connsiteY150" fmla="*/ 770243 h 994406"/>
              <a:gd name="connsiteX151" fmla="*/ 458929 w 547363"/>
              <a:gd name="connsiteY151" fmla="*/ 737335 h 994406"/>
              <a:gd name="connsiteX152" fmla="*/ 476787 w 547363"/>
              <a:gd name="connsiteY152" fmla="*/ 708627 h 994406"/>
              <a:gd name="connsiteX153" fmla="*/ 451912 w 547363"/>
              <a:gd name="connsiteY153" fmla="*/ 719130 h 994406"/>
              <a:gd name="connsiteX154" fmla="*/ 427038 w 547363"/>
              <a:gd name="connsiteY154" fmla="*/ 727532 h 994406"/>
              <a:gd name="connsiteX155" fmla="*/ 398974 w 547363"/>
              <a:gd name="connsiteY155" fmla="*/ 742936 h 994406"/>
              <a:gd name="connsiteX156" fmla="*/ 370911 w 547363"/>
              <a:gd name="connsiteY156" fmla="*/ 772344 h 994406"/>
              <a:gd name="connsiteX157" fmla="*/ 357995 w 547363"/>
              <a:gd name="connsiteY157" fmla="*/ 779258 h 994406"/>
              <a:gd name="connsiteX158" fmla="*/ 345357 w 547363"/>
              <a:gd name="connsiteY158" fmla="*/ 780668 h 994406"/>
              <a:gd name="connsiteX159" fmla="*/ 351140 w 547363"/>
              <a:gd name="connsiteY159" fmla="*/ 776545 h 994406"/>
              <a:gd name="connsiteX160" fmla="*/ 399932 w 547363"/>
              <a:gd name="connsiteY160" fmla="*/ 727269 h 994406"/>
              <a:gd name="connsiteX161" fmla="*/ 409616 w 547363"/>
              <a:gd name="connsiteY161" fmla="*/ 713815 h 994406"/>
              <a:gd name="connsiteX162" fmla="*/ 409669 w 547363"/>
              <a:gd name="connsiteY162" fmla="*/ 714162 h 994406"/>
              <a:gd name="connsiteX163" fmla="*/ 416196 w 547363"/>
              <a:gd name="connsiteY163" fmla="*/ 710727 h 994406"/>
              <a:gd name="connsiteX164" fmla="*/ 448724 w 547363"/>
              <a:gd name="connsiteY164" fmla="*/ 688321 h 994406"/>
              <a:gd name="connsiteX165" fmla="*/ 467859 w 547363"/>
              <a:gd name="connsiteY165" fmla="*/ 682720 h 994406"/>
              <a:gd name="connsiteX166" fmla="*/ 495285 w 547363"/>
              <a:gd name="connsiteY166" fmla="*/ 663814 h 994406"/>
              <a:gd name="connsiteX167" fmla="*/ 520159 w 547363"/>
              <a:gd name="connsiteY167" fmla="*/ 621104 h 994406"/>
              <a:gd name="connsiteX168" fmla="*/ 529088 w 547363"/>
              <a:gd name="connsiteY168" fmla="*/ 588896 h 994406"/>
              <a:gd name="connsiteX169" fmla="*/ 508678 w 547363"/>
              <a:gd name="connsiteY169" fmla="*/ 606400 h 994406"/>
              <a:gd name="connsiteX170" fmla="*/ 487631 w 547363"/>
              <a:gd name="connsiteY170" fmla="*/ 621804 h 994406"/>
              <a:gd name="connsiteX171" fmla="*/ 465307 w 547363"/>
              <a:gd name="connsiteY171" fmla="*/ 644910 h 994406"/>
              <a:gd name="connsiteX172" fmla="*/ 446173 w 547363"/>
              <a:gd name="connsiteY172" fmla="*/ 680619 h 994406"/>
              <a:gd name="connsiteX173" fmla="*/ 435410 w 547363"/>
              <a:gd name="connsiteY173" fmla="*/ 690334 h 994406"/>
              <a:gd name="connsiteX174" fmla="*/ 422983 w 547363"/>
              <a:gd name="connsiteY174" fmla="*/ 695245 h 994406"/>
              <a:gd name="connsiteX175" fmla="*/ 441071 w 547363"/>
              <a:gd name="connsiteY175" fmla="*/ 670116 h 994406"/>
              <a:gd name="connsiteX176" fmla="*/ 468780 w 547363"/>
              <a:gd name="connsiteY176" fmla="*/ 613593 h 994406"/>
              <a:gd name="connsiteX177" fmla="*/ 472961 w 547363"/>
              <a:gd name="connsiteY177" fmla="*/ 609201 h 994406"/>
              <a:gd name="connsiteX178" fmla="*/ 497198 w 547363"/>
              <a:gd name="connsiteY178" fmla="*/ 578393 h 994406"/>
              <a:gd name="connsiteX179" fmla="*/ 513781 w 547363"/>
              <a:gd name="connsiteY179" fmla="*/ 567190 h 994406"/>
              <a:gd name="connsiteX180" fmla="*/ 534191 w 547363"/>
              <a:gd name="connsiteY180" fmla="*/ 541284 h 994406"/>
              <a:gd name="connsiteX181" fmla="*/ 546310 w 547363"/>
              <a:gd name="connsiteY181" fmla="*/ 495072 h 994406"/>
              <a:gd name="connsiteX182" fmla="*/ 546947 w 547363"/>
              <a:gd name="connsiteY182" fmla="*/ 462864 h 994406"/>
              <a:gd name="connsiteX183" fmla="*/ 532278 w 547363"/>
              <a:gd name="connsiteY183" fmla="*/ 484569 h 994406"/>
              <a:gd name="connsiteX184" fmla="*/ 516332 w 547363"/>
              <a:gd name="connsiteY184" fmla="*/ 504874 h 994406"/>
              <a:gd name="connsiteX185" fmla="*/ 501024 w 547363"/>
              <a:gd name="connsiteY185" fmla="*/ 532882 h 994406"/>
              <a:gd name="connsiteX186" fmla="*/ 492733 w 547363"/>
              <a:gd name="connsiteY186" fmla="*/ 572092 h 994406"/>
              <a:gd name="connsiteX187" fmla="*/ 485159 w 547363"/>
              <a:gd name="connsiteY187" fmla="*/ 584345 h 994406"/>
              <a:gd name="connsiteX188" fmla="*/ 476621 w 547363"/>
              <a:gd name="connsiteY188" fmla="*/ 591438 h 994406"/>
              <a:gd name="connsiteX189" fmla="*/ 492096 w 547363"/>
              <a:gd name="connsiteY189" fmla="*/ 536382 h 994406"/>
              <a:gd name="connsiteX190" fmla="*/ 495732 w 547363"/>
              <a:gd name="connsiteY190" fmla="*/ 504094 h 994406"/>
              <a:gd name="connsiteX191" fmla="*/ 499111 w 547363"/>
              <a:gd name="connsiteY191" fmla="*/ 497872 h 994406"/>
              <a:gd name="connsiteX192" fmla="*/ 514418 w 547363"/>
              <a:gd name="connsiteY192" fmla="*/ 462163 h 994406"/>
              <a:gd name="connsiteX193" fmla="*/ 539931 w 547363"/>
              <a:gd name="connsiteY193" fmla="*/ 416652 h 994406"/>
              <a:gd name="connsiteX194" fmla="*/ 541844 w 547363"/>
              <a:gd name="connsiteY194" fmla="*/ 371140 h 994406"/>
              <a:gd name="connsiteX195" fmla="*/ 536104 w 547363"/>
              <a:gd name="connsiteY195" fmla="*/ 341732 h 994406"/>
              <a:gd name="connsiteX196" fmla="*/ 526537 w 547363"/>
              <a:gd name="connsiteY196" fmla="*/ 365538 h 994406"/>
              <a:gd name="connsiteX197" fmla="*/ 515694 w 547363"/>
              <a:gd name="connsiteY197" fmla="*/ 388644 h 994406"/>
              <a:gd name="connsiteX198" fmla="*/ 507403 w 547363"/>
              <a:gd name="connsiteY198" fmla="*/ 418752 h 994406"/>
              <a:gd name="connsiteX199" fmla="*/ 508678 w 547363"/>
              <a:gd name="connsiteY199" fmla="*/ 457262 h 994406"/>
              <a:gd name="connsiteX200" fmla="*/ 504692 w 547363"/>
              <a:gd name="connsiteY200" fmla="*/ 470915 h 994406"/>
              <a:gd name="connsiteX201" fmla="*/ 498428 w 547363"/>
              <a:gd name="connsiteY201" fmla="*/ 480151 h 994406"/>
              <a:gd name="connsiteX202" fmla="*/ 500228 w 547363"/>
              <a:gd name="connsiteY202" fmla="*/ 464176 h 994406"/>
              <a:gd name="connsiteX203" fmla="*/ 497836 w 547363"/>
              <a:gd name="connsiteY203" fmla="*/ 391445 h 994406"/>
              <a:gd name="connsiteX204" fmla="*/ 497158 w 547363"/>
              <a:gd name="connsiteY204" fmla="*/ 386904 h 994406"/>
              <a:gd name="connsiteX205" fmla="*/ 498473 w 547363"/>
              <a:gd name="connsiteY205" fmla="*/ 385843 h 994406"/>
              <a:gd name="connsiteX206" fmla="*/ 506127 w 547363"/>
              <a:gd name="connsiteY206" fmla="*/ 348734 h 994406"/>
              <a:gd name="connsiteX207" fmla="*/ 522710 w 547363"/>
              <a:gd name="connsiteY207" fmla="*/ 301821 h 994406"/>
              <a:gd name="connsiteX208" fmla="*/ 518245 w 547363"/>
              <a:gd name="connsiteY208" fmla="*/ 259111 h 994406"/>
              <a:gd name="connsiteX209" fmla="*/ 509315 w 547363"/>
              <a:gd name="connsiteY209" fmla="*/ 232504 h 994406"/>
              <a:gd name="connsiteX210" fmla="*/ 502937 w 547363"/>
              <a:gd name="connsiteY210" fmla="*/ 256310 h 994406"/>
              <a:gd name="connsiteX211" fmla="*/ 492095 w 547363"/>
              <a:gd name="connsiteY211" fmla="*/ 309524 h 994406"/>
              <a:gd name="connsiteX212" fmla="*/ 499749 w 547363"/>
              <a:gd name="connsiteY212" fmla="*/ 345933 h 994406"/>
              <a:gd name="connsiteX213" fmla="*/ 498712 w 547363"/>
              <a:gd name="connsiteY213" fmla="*/ 359236 h 994406"/>
              <a:gd name="connsiteX214" fmla="*/ 494531 w 547363"/>
              <a:gd name="connsiteY214" fmla="*/ 369323 h 994406"/>
              <a:gd name="connsiteX215" fmla="*/ 487153 w 547363"/>
              <a:gd name="connsiteY215" fmla="*/ 319939 h 994406"/>
              <a:gd name="connsiteX216" fmla="*/ 477565 w 547363"/>
              <a:gd name="connsiteY216" fmla="*/ 281364 h 994406"/>
              <a:gd name="connsiteX217" fmla="*/ 479339 w 547363"/>
              <a:gd name="connsiteY217" fmla="*/ 279416 h 994406"/>
              <a:gd name="connsiteX218" fmla="*/ 481890 w 547363"/>
              <a:gd name="connsiteY218" fmla="*/ 243007 h 994406"/>
              <a:gd name="connsiteX219" fmla="*/ 492095 w 547363"/>
              <a:gd name="connsiteY219" fmla="*/ 196095 h 994406"/>
              <a:gd name="connsiteX220" fmla="*/ 483804 w 547363"/>
              <a:gd name="connsiteY220" fmla="*/ 156184 h 994406"/>
              <a:gd name="connsiteX221" fmla="*/ 472961 w 547363"/>
              <a:gd name="connsiteY221" fmla="*/ 131678 h 994406"/>
              <a:gd name="connsiteX222" fmla="*/ 468497 w 547363"/>
              <a:gd name="connsiteY222" fmla="*/ 154784 h 994406"/>
              <a:gd name="connsiteX223" fmla="*/ 463394 w 547363"/>
              <a:gd name="connsiteY223" fmla="*/ 207298 h 994406"/>
              <a:gd name="connsiteX224" fmla="*/ 474875 w 547363"/>
              <a:gd name="connsiteY224" fmla="*/ 240906 h 994406"/>
              <a:gd name="connsiteX225" fmla="*/ 475592 w 547363"/>
              <a:gd name="connsiteY225" fmla="*/ 253947 h 994406"/>
              <a:gd name="connsiteX226" fmla="*/ 473137 w 547363"/>
              <a:gd name="connsiteY226" fmla="*/ 263547 h 994406"/>
              <a:gd name="connsiteX227" fmla="*/ 469772 w 547363"/>
              <a:gd name="connsiteY227" fmla="*/ 250009 h 994406"/>
              <a:gd name="connsiteX228" fmla="*/ 445268 w 547363"/>
              <a:gd name="connsiteY228" fmla="*/ 184138 h 994406"/>
              <a:gd name="connsiteX229" fmla="*/ 448087 w 547363"/>
              <a:gd name="connsiteY229" fmla="*/ 179991 h 994406"/>
              <a:gd name="connsiteX230" fmla="*/ 446811 w 547363"/>
              <a:gd name="connsiteY230" fmla="*/ 144982 h 994406"/>
              <a:gd name="connsiteX231" fmla="*/ 453189 w 547363"/>
              <a:gd name="connsiteY231" fmla="*/ 98069 h 994406"/>
              <a:gd name="connsiteX232" fmla="*/ 442346 w 547363"/>
              <a:gd name="connsiteY232" fmla="*/ 60259 h 994406"/>
              <a:gd name="connsiteX233" fmla="*/ 430228 w 547363"/>
              <a:gd name="connsiteY233" fmla="*/ 37853 h 994406"/>
              <a:gd name="connsiteX234" fmla="*/ 427677 w 547363"/>
              <a:gd name="connsiteY234" fmla="*/ 60960 h 994406"/>
              <a:gd name="connsiteX235" fmla="*/ 426401 w 547363"/>
              <a:gd name="connsiteY235" fmla="*/ 112073 h 994406"/>
              <a:gd name="connsiteX236" fmla="*/ 440433 w 547363"/>
              <a:gd name="connsiteY236" fmla="*/ 143581 h 994406"/>
              <a:gd name="connsiteX237" fmla="*/ 441709 w 547363"/>
              <a:gd name="connsiteY237" fmla="*/ 156009 h 994406"/>
              <a:gd name="connsiteX238" fmla="*/ 439779 w 547363"/>
              <a:gd name="connsiteY238" fmla="*/ 169382 h 994406"/>
              <a:gd name="connsiteX239" fmla="*/ 420023 w 547363"/>
              <a:gd name="connsiteY239" fmla="*/ 116274 h 994406"/>
              <a:gd name="connsiteX240" fmla="*/ 412369 w 547363"/>
              <a:gd name="connsiteY240" fmla="*/ 91768 h 994406"/>
              <a:gd name="connsiteX241" fmla="*/ 403440 w 547363"/>
              <a:gd name="connsiteY241" fmla="*/ 46955 h 994406"/>
              <a:gd name="connsiteX242" fmla="*/ 381755 w 547363"/>
              <a:gd name="connsiteY242" fmla="*/ 16147 h 994406"/>
              <a:gd name="connsiteX243" fmla="*/ 363896 w 547363"/>
              <a:gd name="connsiteY243" fmla="*/ 44 h 994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6">
                <a:moveTo>
                  <a:pt x="363896" y="44"/>
                </a:moveTo>
                <a:cubicBezTo>
                  <a:pt x="363896" y="44"/>
                  <a:pt x="367723" y="11946"/>
                  <a:pt x="368360" y="21749"/>
                </a:cubicBezTo>
                <a:cubicBezTo>
                  <a:pt x="368360" y="29451"/>
                  <a:pt x="373463" y="56758"/>
                  <a:pt x="382392" y="68661"/>
                </a:cubicBezTo>
                <a:cubicBezTo>
                  <a:pt x="388770" y="76363"/>
                  <a:pt x="395786" y="84065"/>
                  <a:pt x="405353" y="92467"/>
                </a:cubicBezTo>
                <a:cubicBezTo>
                  <a:pt x="407904" y="95268"/>
                  <a:pt x="410456" y="101569"/>
                  <a:pt x="412369" y="108571"/>
                </a:cubicBezTo>
                <a:cubicBezTo>
                  <a:pt x="412688" y="109622"/>
                  <a:pt x="414761" y="116273"/>
                  <a:pt x="418269" y="126514"/>
                </a:cubicBezTo>
                <a:lnTo>
                  <a:pt x="432708" y="165793"/>
                </a:lnTo>
                <a:lnTo>
                  <a:pt x="419385" y="153382"/>
                </a:lnTo>
                <a:cubicBezTo>
                  <a:pt x="415558" y="140779"/>
                  <a:pt x="411731" y="130977"/>
                  <a:pt x="406629" y="121875"/>
                </a:cubicBezTo>
                <a:cubicBezTo>
                  <a:pt x="398975" y="109271"/>
                  <a:pt x="376651" y="95968"/>
                  <a:pt x="369636" y="93867"/>
                </a:cubicBezTo>
                <a:cubicBezTo>
                  <a:pt x="361344" y="90366"/>
                  <a:pt x="351777" y="84065"/>
                  <a:pt x="351777" y="84065"/>
                </a:cubicBezTo>
                <a:cubicBezTo>
                  <a:pt x="351139" y="83364"/>
                  <a:pt x="355604" y="95268"/>
                  <a:pt x="360706" y="106471"/>
                </a:cubicBezTo>
                <a:cubicBezTo>
                  <a:pt x="363895" y="112772"/>
                  <a:pt x="367722" y="125375"/>
                  <a:pt x="380478" y="136578"/>
                </a:cubicBezTo>
                <a:cubicBezTo>
                  <a:pt x="398975" y="152683"/>
                  <a:pt x="405353" y="154783"/>
                  <a:pt x="416195" y="159684"/>
                </a:cubicBezTo>
                <a:cubicBezTo>
                  <a:pt x="424487" y="165986"/>
                  <a:pt x="430866" y="170187"/>
                  <a:pt x="438519" y="184190"/>
                </a:cubicBezTo>
                <a:lnTo>
                  <a:pt x="439587" y="184362"/>
                </a:lnTo>
                <a:lnTo>
                  <a:pt x="448724" y="210098"/>
                </a:lnTo>
                <a:cubicBezTo>
                  <a:pt x="453508" y="224102"/>
                  <a:pt x="459089" y="241256"/>
                  <a:pt x="464670" y="261211"/>
                </a:cubicBezTo>
                <a:lnTo>
                  <a:pt x="465411" y="264367"/>
                </a:lnTo>
                <a:lnTo>
                  <a:pt x="452551" y="249308"/>
                </a:lnTo>
                <a:cubicBezTo>
                  <a:pt x="450000" y="236004"/>
                  <a:pt x="446811" y="225502"/>
                  <a:pt x="442346" y="215699"/>
                </a:cubicBezTo>
                <a:cubicBezTo>
                  <a:pt x="435968" y="201696"/>
                  <a:pt x="413645" y="186292"/>
                  <a:pt x="406628" y="183491"/>
                </a:cubicBezTo>
                <a:cubicBezTo>
                  <a:pt x="398336" y="179290"/>
                  <a:pt x="388769" y="172288"/>
                  <a:pt x="388769" y="172288"/>
                </a:cubicBezTo>
                <a:cubicBezTo>
                  <a:pt x="388132" y="171587"/>
                  <a:pt x="391958" y="183491"/>
                  <a:pt x="396423" y="195394"/>
                </a:cubicBezTo>
                <a:cubicBezTo>
                  <a:pt x="398975" y="202395"/>
                  <a:pt x="402164" y="214999"/>
                  <a:pt x="414282" y="227602"/>
                </a:cubicBezTo>
                <a:cubicBezTo>
                  <a:pt x="431503" y="245807"/>
                  <a:pt x="437881" y="248608"/>
                  <a:pt x="448724" y="254910"/>
                </a:cubicBezTo>
                <a:cubicBezTo>
                  <a:pt x="456378" y="261911"/>
                  <a:pt x="462756" y="266812"/>
                  <a:pt x="468496" y="282917"/>
                </a:cubicBezTo>
                <a:lnTo>
                  <a:pt x="469861" y="283322"/>
                </a:lnTo>
                <a:lnTo>
                  <a:pt x="480615" y="329129"/>
                </a:lnTo>
                <a:lnTo>
                  <a:pt x="485008" y="363972"/>
                </a:lnTo>
                <a:lnTo>
                  <a:pt x="476150" y="350134"/>
                </a:lnTo>
                <a:cubicBezTo>
                  <a:pt x="475513" y="336130"/>
                  <a:pt x="472962" y="324928"/>
                  <a:pt x="469772" y="314425"/>
                </a:cubicBezTo>
                <a:cubicBezTo>
                  <a:pt x="464670" y="299021"/>
                  <a:pt x="443622" y="280817"/>
                  <a:pt x="436606" y="277315"/>
                </a:cubicBezTo>
                <a:cubicBezTo>
                  <a:pt x="428315" y="272415"/>
                  <a:pt x="419386" y="264012"/>
                  <a:pt x="419386" y="264012"/>
                </a:cubicBezTo>
                <a:cubicBezTo>
                  <a:pt x="419386" y="263312"/>
                  <a:pt x="421937" y="275915"/>
                  <a:pt x="425126" y="288518"/>
                </a:cubicBezTo>
                <a:cubicBezTo>
                  <a:pt x="427039" y="295520"/>
                  <a:pt x="428315" y="308824"/>
                  <a:pt x="439157" y="322827"/>
                </a:cubicBezTo>
                <a:cubicBezTo>
                  <a:pt x="455103" y="343132"/>
                  <a:pt x="460843" y="346634"/>
                  <a:pt x="471048" y="355036"/>
                </a:cubicBezTo>
                <a:cubicBezTo>
                  <a:pt x="478064" y="364138"/>
                  <a:pt x="483804" y="369739"/>
                  <a:pt x="487631" y="386543"/>
                </a:cubicBezTo>
                <a:lnTo>
                  <a:pt x="487929" y="387140"/>
                </a:lnTo>
                <a:lnTo>
                  <a:pt x="490900" y="410700"/>
                </a:lnTo>
                <a:lnTo>
                  <a:pt x="489167" y="471328"/>
                </a:lnTo>
                <a:lnTo>
                  <a:pt x="483804" y="457262"/>
                </a:lnTo>
                <a:cubicBezTo>
                  <a:pt x="485718" y="443258"/>
                  <a:pt x="485718" y="431355"/>
                  <a:pt x="483804" y="420152"/>
                </a:cubicBezTo>
                <a:cubicBezTo>
                  <a:pt x="482528" y="411750"/>
                  <a:pt x="477426" y="401947"/>
                  <a:pt x="471686" y="393545"/>
                </a:cubicBezTo>
                <a:cubicBezTo>
                  <a:pt x="465945" y="385843"/>
                  <a:pt x="459567" y="378842"/>
                  <a:pt x="456378" y="376741"/>
                </a:cubicBezTo>
                <a:cubicBezTo>
                  <a:pt x="449362" y="370439"/>
                  <a:pt x="441071" y="360637"/>
                  <a:pt x="441071" y="360637"/>
                </a:cubicBezTo>
                <a:cubicBezTo>
                  <a:pt x="441071" y="359936"/>
                  <a:pt x="441708" y="373240"/>
                  <a:pt x="442984" y="385843"/>
                </a:cubicBezTo>
                <a:cubicBezTo>
                  <a:pt x="443622" y="392845"/>
                  <a:pt x="442984" y="406148"/>
                  <a:pt x="451913" y="422253"/>
                </a:cubicBezTo>
                <a:cubicBezTo>
                  <a:pt x="464032" y="445358"/>
                  <a:pt x="469134" y="450260"/>
                  <a:pt x="478064" y="460762"/>
                </a:cubicBezTo>
                <a:cubicBezTo>
                  <a:pt x="483166" y="470565"/>
                  <a:pt x="487631" y="478267"/>
                  <a:pt x="488269" y="497172"/>
                </a:cubicBezTo>
                <a:lnTo>
                  <a:pt x="488413" y="497735"/>
                </a:lnTo>
                <a:lnTo>
                  <a:pt x="488269" y="502774"/>
                </a:lnTo>
                <a:lnTo>
                  <a:pt x="468745" y="583147"/>
                </a:lnTo>
                <a:lnTo>
                  <a:pt x="467380" y="576906"/>
                </a:lnTo>
                <a:cubicBezTo>
                  <a:pt x="466902" y="571042"/>
                  <a:pt x="467221" y="566141"/>
                  <a:pt x="467859" y="562990"/>
                </a:cubicBezTo>
                <a:cubicBezTo>
                  <a:pt x="473600" y="549686"/>
                  <a:pt x="476150" y="537783"/>
                  <a:pt x="476788" y="526580"/>
                </a:cubicBezTo>
                <a:cubicBezTo>
                  <a:pt x="477426" y="518178"/>
                  <a:pt x="474237" y="506975"/>
                  <a:pt x="470410" y="497173"/>
                </a:cubicBezTo>
                <a:cubicBezTo>
                  <a:pt x="465946" y="488070"/>
                  <a:pt x="460843" y="479668"/>
                  <a:pt x="458292" y="476867"/>
                </a:cubicBezTo>
                <a:cubicBezTo>
                  <a:pt x="451914" y="469165"/>
                  <a:pt x="445536" y="457962"/>
                  <a:pt x="445536" y="457962"/>
                </a:cubicBezTo>
                <a:cubicBezTo>
                  <a:pt x="445536" y="457262"/>
                  <a:pt x="444259" y="469865"/>
                  <a:pt x="442984" y="482468"/>
                </a:cubicBezTo>
                <a:cubicBezTo>
                  <a:pt x="442346" y="490171"/>
                  <a:pt x="439158" y="502774"/>
                  <a:pt x="444259" y="520278"/>
                </a:cubicBezTo>
                <a:cubicBezTo>
                  <a:pt x="451914" y="546185"/>
                  <a:pt x="455103" y="553187"/>
                  <a:pt x="461481" y="565790"/>
                </a:cubicBezTo>
                <a:cubicBezTo>
                  <a:pt x="462756" y="571742"/>
                  <a:pt x="464032" y="576993"/>
                  <a:pt x="464431" y="582857"/>
                </a:cubicBezTo>
                <a:lnTo>
                  <a:pt x="462151" y="603315"/>
                </a:lnTo>
                <a:lnTo>
                  <a:pt x="421543" y="680707"/>
                </a:lnTo>
                <a:lnTo>
                  <a:pt x="424487" y="663115"/>
                </a:lnTo>
                <a:cubicBezTo>
                  <a:pt x="433416" y="651912"/>
                  <a:pt x="439156" y="641410"/>
                  <a:pt x="442983" y="630207"/>
                </a:cubicBezTo>
                <a:cubicBezTo>
                  <a:pt x="445534" y="621805"/>
                  <a:pt x="445534" y="609901"/>
                  <a:pt x="444259" y="599399"/>
                </a:cubicBezTo>
                <a:cubicBezTo>
                  <a:pt x="442983" y="588896"/>
                  <a:pt x="439794" y="579093"/>
                  <a:pt x="437881" y="575593"/>
                </a:cubicBezTo>
                <a:cubicBezTo>
                  <a:pt x="434054" y="565790"/>
                  <a:pt x="430227" y="553187"/>
                  <a:pt x="430227" y="553187"/>
                </a:cubicBezTo>
                <a:cubicBezTo>
                  <a:pt x="430227" y="552486"/>
                  <a:pt x="425763" y="564390"/>
                  <a:pt x="421298" y="576292"/>
                </a:cubicBezTo>
                <a:cubicBezTo>
                  <a:pt x="418746" y="583294"/>
                  <a:pt x="412368" y="594497"/>
                  <a:pt x="412368" y="613403"/>
                </a:cubicBezTo>
                <a:cubicBezTo>
                  <a:pt x="413006" y="627406"/>
                  <a:pt x="413006" y="636508"/>
                  <a:pt x="413644" y="643510"/>
                </a:cubicBezTo>
                <a:cubicBezTo>
                  <a:pt x="414282" y="650512"/>
                  <a:pt x="415558" y="656113"/>
                  <a:pt x="416833" y="663816"/>
                </a:cubicBezTo>
                <a:cubicBezTo>
                  <a:pt x="416514" y="670117"/>
                  <a:pt x="416355" y="675719"/>
                  <a:pt x="415159" y="681583"/>
                </a:cubicBezTo>
                <a:lnTo>
                  <a:pt x="408921" y="696869"/>
                </a:lnTo>
                <a:lnTo>
                  <a:pt x="355684" y="758165"/>
                </a:lnTo>
                <a:lnTo>
                  <a:pt x="347173" y="764899"/>
                </a:lnTo>
                <a:lnTo>
                  <a:pt x="353691" y="749938"/>
                </a:lnTo>
                <a:cubicBezTo>
                  <a:pt x="365171" y="740835"/>
                  <a:pt x="373463" y="732433"/>
                  <a:pt x="380479" y="722630"/>
                </a:cubicBezTo>
                <a:cubicBezTo>
                  <a:pt x="384943" y="715628"/>
                  <a:pt x="388770" y="703726"/>
                  <a:pt x="390046" y="692523"/>
                </a:cubicBezTo>
                <a:cubicBezTo>
                  <a:pt x="391959" y="681320"/>
                  <a:pt x="391321" y="670817"/>
                  <a:pt x="390684" y="666616"/>
                </a:cubicBezTo>
                <a:cubicBezTo>
                  <a:pt x="389408" y="655413"/>
                  <a:pt x="389408" y="642110"/>
                  <a:pt x="389408" y="642110"/>
                </a:cubicBezTo>
                <a:cubicBezTo>
                  <a:pt x="390046" y="641409"/>
                  <a:pt x="381754" y="651212"/>
                  <a:pt x="374101" y="661715"/>
                </a:cubicBezTo>
                <a:cubicBezTo>
                  <a:pt x="369636" y="668016"/>
                  <a:pt x="360069" y="677119"/>
                  <a:pt x="354966" y="696023"/>
                </a:cubicBezTo>
                <a:cubicBezTo>
                  <a:pt x="347313" y="724031"/>
                  <a:pt x="347313" y="732433"/>
                  <a:pt x="346037" y="747837"/>
                </a:cubicBezTo>
                <a:cubicBezTo>
                  <a:pt x="344124" y="753789"/>
                  <a:pt x="342529" y="759215"/>
                  <a:pt x="339898" y="764817"/>
                </a:cubicBezTo>
                <a:lnTo>
                  <a:pt x="331156" y="777571"/>
                </a:lnTo>
                <a:lnTo>
                  <a:pt x="282894" y="815755"/>
                </a:lnTo>
                <a:lnTo>
                  <a:pt x="252045" y="834280"/>
                </a:lnTo>
                <a:lnTo>
                  <a:pt x="262484" y="817855"/>
                </a:lnTo>
                <a:cubicBezTo>
                  <a:pt x="275878" y="811554"/>
                  <a:pt x="286083" y="804552"/>
                  <a:pt x="295012" y="796150"/>
                </a:cubicBezTo>
                <a:cubicBezTo>
                  <a:pt x="302028" y="790548"/>
                  <a:pt x="307769" y="779346"/>
                  <a:pt x="311596" y="768142"/>
                </a:cubicBezTo>
                <a:cubicBezTo>
                  <a:pt x="315422" y="757639"/>
                  <a:pt x="317974" y="747137"/>
                  <a:pt x="317974" y="742235"/>
                </a:cubicBezTo>
                <a:cubicBezTo>
                  <a:pt x="319249" y="731032"/>
                  <a:pt x="323076" y="717029"/>
                  <a:pt x="323076" y="717029"/>
                </a:cubicBezTo>
                <a:cubicBezTo>
                  <a:pt x="323714" y="716329"/>
                  <a:pt x="312871" y="724731"/>
                  <a:pt x="302666" y="733133"/>
                </a:cubicBezTo>
                <a:cubicBezTo>
                  <a:pt x="296925" y="738735"/>
                  <a:pt x="284807" y="745036"/>
                  <a:pt x="275240" y="763941"/>
                </a:cubicBezTo>
                <a:cubicBezTo>
                  <a:pt x="261846" y="791248"/>
                  <a:pt x="259932" y="799650"/>
                  <a:pt x="256105" y="815054"/>
                </a:cubicBezTo>
                <a:cubicBezTo>
                  <a:pt x="250366" y="826958"/>
                  <a:pt x="246539" y="836060"/>
                  <a:pt x="230593" y="846563"/>
                </a:cubicBezTo>
                <a:lnTo>
                  <a:pt x="229772" y="847655"/>
                </a:lnTo>
                <a:lnTo>
                  <a:pt x="209147" y="860041"/>
                </a:lnTo>
                <a:lnTo>
                  <a:pt x="147699" y="891296"/>
                </a:lnTo>
                <a:lnTo>
                  <a:pt x="150547" y="886473"/>
                </a:lnTo>
                <a:cubicBezTo>
                  <a:pt x="154693" y="881571"/>
                  <a:pt x="158838" y="878071"/>
                  <a:pt x="161708" y="875970"/>
                </a:cubicBezTo>
                <a:cubicBezTo>
                  <a:pt x="176378" y="870369"/>
                  <a:pt x="187859" y="864767"/>
                  <a:pt x="198064" y="857765"/>
                </a:cubicBezTo>
                <a:cubicBezTo>
                  <a:pt x="212733" y="847262"/>
                  <a:pt x="227403" y="815755"/>
                  <a:pt x="229316" y="805952"/>
                </a:cubicBezTo>
                <a:cubicBezTo>
                  <a:pt x="232506" y="794049"/>
                  <a:pt x="238884" y="780746"/>
                  <a:pt x="238884" y="780746"/>
                </a:cubicBezTo>
                <a:cubicBezTo>
                  <a:pt x="239522" y="780746"/>
                  <a:pt x="227403" y="787047"/>
                  <a:pt x="214647" y="794049"/>
                </a:cubicBezTo>
                <a:cubicBezTo>
                  <a:pt x="206993" y="798250"/>
                  <a:pt x="193599" y="803151"/>
                  <a:pt x="180843" y="821356"/>
                </a:cubicBezTo>
                <a:cubicBezTo>
                  <a:pt x="162984" y="846563"/>
                  <a:pt x="160433" y="855665"/>
                  <a:pt x="154693" y="871069"/>
                </a:cubicBezTo>
                <a:cubicBezTo>
                  <a:pt x="150866" y="876670"/>
                  <a:pt x="147836" y="881746"/>
                  <a:pt x="143770" y="886823"/>
                </a:cubicBezTo>
                <a:lnTo>
                  <a:pt x="128846" y="900539"/>
                </a:lnTo>
                <a:lnTo>
                  <a:pt x="81504" y="923233"/>
                </a:lnTo>
                <a:cubicBezTo>
                  <a:pt x="63965" y="931810"/>
                  <a:pt x="48817" y="939687"/>
                  <a:pt x="36698" y="947389"/>
                </a:cubicBezTo>
                <a:cubicBezTo>
                  <a:pt x="23942" y="954391"/>
                  <a:pt x="15012" y="962093"/>
                  <a:pt x="9272" y="968395"/>
                </a:cubicBezTo>
                <a:cubicBezTo>
                  <a:pt x="3532" y="974696"/>
                  <a:pt x="1619" y="978897"/>
                  <a:pt x="1619" y="978897"/>
                </a:cubicBezTo>
                <a:cubicBezTo>
                  <a:pt x="-2208" y="987299"/>
                  <a:pt x="1619" y="992901"/>
                  <a:pt x="4170" y="994301"/>
                </a:cubicBezTo>
                <a:cubicBezTo>
                  <a:pt x="6721" y="995002"/>
                  <a:pt x="7997" y="992201"/>
                  <a:pt x="11186" y="985899"/>
                </a:cubicBezTo>
                <a:cubicBezTo>
                  <a:pt x="16288" y="976797"/>
                  <a:pt x="24580" y="969795"/>
                  <a:pt x="33509" y="963493"/>
                </a:cubicBezTo>
                <a:cubicBezTo>
                  <a:pt x="42439" y="957192"/>
                  <a:pt x="52006" y="952290"/>
                  <a:pt x="61573" y="946689"/>
                </a:cubicBezTo>
                <a:cubicBezTo>
                  <a:pt x="80707" y="936186"/>
                  <a:pt x="101117" y="927084"/>
                  <a:pt x="120889" y="917281"/>
                </a:cubicBezTo>
                <a:lnTo>
                  <a:pt x="124938" y="915190"/>
                </a:lnTo>
                <a:lnTo>
                  <a:pt x="131094" y="915181"/>
                </a:lnTo>
                <a:cubicBezTo>
                  <a:pt x="149591" y="909580"/>
                  <a:pt x="159158" y="911680"/>
                  <a:pt x="171914" y="913080"/>
                </a:cubicBezTo>
                <a:cubicBezTo>
                  <a:pt x="186584" y="918682"/>
                  <a:pt x="194238" y="922883"/>
                  <a:pt x="225490" y="921483"/>
                </a:cubicBezTo>
                <a:cubicBezTo>
                  <a:pt x="247814" y="920783"/>
                  <a:pt x="261208" y="910280"/>
                  <a:pt x="269499" y="905379"/>
                </a:cubicBezTo>
                <a:cubicBezTo>
                  <a:pt x="283531" y="896976"/>
                  <a:pt x="296288" y="886473"/>
                  <a:pt x="295649" y="887174"/>
                </a:cubicBezTo>
                <a:cubicBezTo>
                  <a:pt x="295649" y="887874"/>
                  <a:pt x="280342" y="887874"/>
                  <a:pt x="268861" y="885073"/>
                </a:cubicBezTo>
                <a:cubicBezTo>
                  <a:pt x="259932" y="882272"/>
                  <a:pt x="226766" y="878071"/>
                  <a:pt x="209545" y="884373"/>
                </a:cubicBezTo>
                <a:cubicBezTo>
                  <a:pt x="197427" y="889274"/>
                  <a:pt x="186584" y="894876"/>
                  <a:pt x="173190" y="903978"/>
                </a:cubicBezTo>
                <a:cubicBezTo>
                  <a:pt x="169682" y="905379"/>
                  <a:pt x="164579" y="906604"/>
                  <a:pt x="158520" y="906779"/>
                </a:cubicBezTo>
                <a:lnTo>
                  <a:pt x="145532" y="904551"/>
                </a:lnTo>
                <a:lnTo>
                  <a:pt x="230273" y="860773"/>
                </a:lnTo>
                <a:lnTo>
                  <a:pt x="230174" y="861255"/>
                </a:lnTo>
                <a:cubicBezTo>
                  <a:pt x="231031" y="862273"/>
                  <a:pt x="233303" y="862317"/>
                  <a:pt x="237608" y="860566"/>
                </a:cubicBezTo>
                <a:cubicBezTo>
                  <a:pt x="255467" y="852865"/>
                  <a:pt x="264397" y="854265"/>
                  <a:pt x="277153" y="854265"/>
                </a:cubicBezTo>
                <a:cubicBezTo>
                  <a:pt x="291823" y="857066"/>
                  <a:pt x="299476" y="860566"/>
                  <a:pt x="330091" y="855665"/>
                </a:cubicBezTo>
                <a:cubicBezTo>
                  <a:pt x="351777" y="852164"/>
                  <a:pt x="363895" y="838861"/>
                  <a:pt x="371549" y="832559"/>
                </a:cubicBezTo>
                <a:cubicBezTo>
                  <a:pt x="384305" y="821356"/>
                  <a:pt x="395786" y="808753"/>
                  <a:pt x="395148" y="809454"/>
                </a:cubicBezTo>
                <a:cubicBezTo>
                  <a:pt x="395148" y="809454"/>
                  <a:pt x="379841" y="812954"/>
                  <a:pt x="368360" y="812254"/>
                </a:cubicBezTo>
                <a:cubicBezTo>
                  <a:pt x="363895" y="811554"/>
                  <a:pt x="353690" y="812254"/>
                  <a:pt x="342209" y="813655"/>
                </a:cubicBezTo>
                <a:cubicBezTo>
                  <a:pt x="330729" y="815055"/>
                  <a:pt x="319248" y="817856"/>
                  <a:pt x="310957" y="822057"/>
                </a:cubicBezTo>
                <a:cubicBezTo>
                  <a:pt x="300114" y="827658"/>
                  <a:pt x="289909" y="835360"/>
                  <a:pt x="277791" y="845162"/>
                </a:cubicBezTo>
                <a:cubicBezTo>
                  <a:pt x="274602" y="846913"/>
                  <a:pt x="269818" y="848663"/>
                  <a:pt x="263998" y="849451"/>
                </a:cubicBezTo>
                <a:lnTo>
                  <a:pt x="250305" y="848433"/>
                </a:lnTo>
                <a:lnTo>
                  <a:pt x="327497" y="793400"/>
                </a:lnTo>
                <a:lnTo>
                  <a:pt x="327350" y="796117"/>
                </a:lnTo>
                <a:cubicBezTo>
                  <a:pt x="328337" y="796894"/>
                  <a:pt x="330569" y="796500"/>
                  <a:pt x="334555" y="794049"/>
                </a:cubicBezTo>
                <a:cubicBezTo>
                  <a:pt x="350501" y="784247"/>
                  <a:pt x="359430" y="782846"/>
                  <a:pt x="371548" y="780746"/>
                </a:cubicBezTo>
                <a:cubicBezTo>
                  <a:pt x="379202" y="780746"/>
                  <a:pt x="384942" y="781446"/>
                  <a:pt x="391958" y="780046"/>
                </a:cubicBezTo>
                <a:cubicBezTo>
                  <a:pt x="399612" y="778645"/>
                  <a:pt x="408541" y="776545"/>
                  <a:pt x="423211" y="770243"/>
                </a:cubicBezTo>
                <a:cubicBezTo>
                  <a:pt x="443621" y="761141"/>
                  <a:pt x="453188" y="745036"/>
                  <a:pt x="458929" y="737335"/>
                </a:cubicBezTo>
                <a:cubicBezTo>
                  <a:pt x="469134" y="723331"/>
                  <a:pt x="477425" y="707927"/>
                  <a:pt x="476787" y="708627"/>
                </a:cubicBezTo>
                <a:cubicBezTo>
                  <a:pt x="476787" y="708627"/>
                  <a:pt x="462756" y="716330"/>
                  <a:pt x="451912" y="719130"/>
                </a:cubicBezTo>
                <a:cubicBezTo>
                  <a:pt x="447448" y="719830"/>
                  <a:pt x="437243" y="723331"/>
                  <a:pt x="427038" y="727532"/>
                </a:cubicBezTo>
                <a:cubicBezTo>
                  <a:pt x="416833" y="731733"/>
                  <a:pt x="405990" y="736634"/>
                  <a:pt x="398974" y="742936"/>
                </a:cubicBezTo>
                <a:cubicBezTo>
                  <a:pt x="389407" y="751338"/>
                  <a:pt x="381116" y="760440"/>
                  <a:pt x="370911" y="772344"/>
                </a:cubicBezTo>
                <a:cubicBezTo>
                  <a:pt x="368040" y="774794"/>
                  <a:pt x="363576" y="777420"/>
                  <a:pt x="357995" y="779258"/>
                </a:cubicBezTo>
                <a:lnTo>
                  <a:pt x="345357" y="780668"/>
                </a:lnTo>
                <a:lnTo>
                  <a:pt x="351140" y="776545"/>
                </a:lnTo>
                <a:cubicBezTo>
                  <a:pt x="368360" y="761491"/>
                  <a:pt x="384784" y="745036"/>
                  <a:pt x="399932" y="727269"/>
                </a:cubicBezTo>
                <a:lnTo>
                  <a:pt x="409616" y="713815"/>
                </a:lnTo>
                <a:lnTo>
                  <a:pt x="409669" y="714162"/>
                </a:lnTo>
                <a:cubicBezTo>
                  <a:pt x="410775" y="714709"/>
                  <a:pt x="412848" y="713878"/>
                  <a:pt x="416196" y="710727"/>
                </a:cubicBezTo>
                <a:cubicBezTo>
                  <a:pt x="429590" y="697423"/>
                  <a:pt x="437882" y="693923"/>
                  <a:pt x="448724" y="688321"/>
                </a:cubicBezTo>
                <a:cubicBezTo>
                  <a:pt x="455741" y="686220"/>
                  <a:pt x="460843" y="684820"/>
                  <a:pt x="467859" y="682720"/>
                </a:cubicBezTo>
                <a:cubicBezTo>
                  <a:pt x="474875" y="679218"/>
                  <a:pt x="483166" y="674318"/>
                  <a:pt x="495285" y="663814"/>
                </a:cubicBezTo>
                <a:cubicBezTo>
                  <a:pt x="511868" y="648411"/>
                  <a:pt x="516970" y="630206"/>
                  <a:pt x="520159" y="621104"/>
                </a:cubicBezTo>
                <a:cubicBezTo>
                  <a:pt x="525900" y="604999"/>
                  <a:pt x="529088" y="588195"/>
                  <a:pt x="529088" y="588896"/>
                </a:cubicBezTo>
                <a:cubicBezTo>
                  <a:pt x="529088" y="588896"/>
                  <a:pt x="518246" y="600099"/>
                  <a:pt x="508678" y="606400"/>
                </a:cubicBezTo>
                <a:cubicBezTo>
                  <a:pt x="504852" y="608501"/>
                  <a:pt x="496560" y="614802"/>
                  <a:pt x="487631" y="621804"/>
                </a:cubicBezTo>
                <a:cubicBezTo>
                  <a:pt x="479339" y="628806"/>
                  <a:pt x="470410" y="637208"/>
                  <a:pt x="465307" y="644910"/>
                </a:cubicBezTo>
                <a:cubicBezTo>
                  <a:pt x="458929" y="655412"/>
                  <a:pt x="453189" y="666615"/>
                  <a:pt x="446173" y="680619"/>
                </a:cubicBezTo>
                <a:cubicBezTo>
                  <a:pt x="443941" y="683419"/>
                  <a:pt x="440274" y="687095"/>
                  <a:pt x="435410" y="690334"/>
                </a:cubicBezTo>
                <a:lnTo>
                  <a:pt x="422983" y="695245"/>
                </a:lnTo>
                <a:lnTo>
                  <a:pt x="441071" y="670116"/>
                </a:lnTo>
                <a:lnTo>
                  <a:pt x="468780" y="613593"/>
                </a:lnTo>
                <a:lnTo>
                  <a:pt x="472961" y="609201"/>
                </a:lnTo>
                <a:cubicBezTo>
                  <a:pt x="481890" y="592397"/>
                  <a:pt x="488268" y="587496"/>
                  <a:pt x="497198" y="578393"/>
                </a:cubicBezTo>
                <a:cubicBezTo>
                  <a:pt x="503576" y="574192"/>
                  <a:pt x="508041" y="571391"/>
                  <a:pt x="513781" y="567190"/>
                </a:cubicBezTo>
                <a:cubicBezTo>
                  <a:pt x="519521" y="562289"/>
                  <a:pt x="525900" y="554587"/>
                  <a:pt x="534191" y="541284"/>
                </a:cubicBezTo>
                <a:cubicBezTo>
                  <a:pt x="545671" y="522379"/>
                  <a:pt x="545671" y="504874"/>
                  <a:pt x="546310" y="495072"/>
                </a:cubicBezTo>
                <a:cubicBezTo>
                  <a:pt x="548223" y="478268"/>
                  <a:pt x="546947" y="462163"/>
                  <a:pt x="546947" y="462864"/>
                </a:cubicBezTo>
                <a:cubicBezTo>
                  <a:pt x="546947" y="462864"/>
                  <a:pt x="539931" y="476167"/>
                  <a:pt x="532278" y="484569"/>
                </a:cubicBezTo>
                <a:cubicBezTo>
                  <a:pt x="529088" y="487370"/>
                  <a:pt x="522710" y="495772"/>
                  <a:pt x="516332" y="504874"/>
                </a:cubicBezTo>
                <a:cubicBezTo>
                  <a:pt x="509954" y="513977"/>
                  <a:pt x="503576" y="524480"/>
                  <a:pt x="501024" y="532882"/>
                </a:cubicBezTo>
                <a:cubicBezTo>
                  <a:pt x="497836" y="544785"/>
                  <a:pt x="495284" y="556688"/>
                  <a:pt x="492733" y="572092"/>
                </a:cubicBezTo>
                <a:cubicBezTo>
                  <a:pt x="491458" y="575243"/>
                  <a:pt x="488906" y="579794"/>
                  <a:pt x="485159" y="584345"/>
                </a:cubicBezTo>
                <a:lnTo>
                  <a:pt x="476621" y="591438"/>
                </a:lnTo>
                <a:lnTo>
                  <a:pt x="492096" y="536382"/>
                </a:lnTo>
                <a:lnTo>
                  <a:pt x="495732" y="504094"/>
                </a:lnTo>
                <a:lnTo>
                  <a:pt x="499111" y="497872"/>
                </a:lnTo>
                <a:cubicBezTo>
                  <a:pt x="503576" y="479668"/>
                  <a:pt x="508040" y="472666"/>
                  <a:pt x="514418" y="462163"/>
                </a:cubicBezTo>
                <a:cubicBezTo>
                  <a:pt x="523986" y="450960"/>
                  <a:pt x="529726" y="446059"/>
                  <a:pt x="539931" y="416652"/>
                </a:cubicBezTo>
                <a:cubicBezTo>
                  <a:pt x="546947" y="396346"/>
                  <a:pt x="543120" y="380242"/>
                  <a:pt x="541844" y="371140"/>
                </a:cubicBezTo>
                <a:cubicBezTo>
                  <a:pt x="539931" y="355736"/>
                  <a:pt x="536104" y="341032"/>
                  <a:pt x="536104" y="341732"/>
                </a:cubicBezTo>
                <a:cubicBezTo>
                  <a:pt x="536104" y="342433"/>
                  <a:pt x="532277" y="355736"/>
                  <a:pt x="526537" y="365538"/>
                </a:cubicBezTo>
                <a:cubicBezTo>
                  <a:pt x="523986" y="369739"/>
                  <a:pt x="519521" y="378842"/>
                  <a:pt x="515694" y="388644"/>
                </a:cubicBezTo>
                <a:cubicBezTo>
                  <a:pt x="511868" y="399147"/>
                  <a:pt x="508040" y="410350"/>
                  <a:pt x="507403" y="418752"/>
                </a:cubicBezTo>
                <a:cubicBezTo>
                  <a:pt x="506764" y="430655"/>
                  <a:pt x="507403" y="442558"/>
                  <a:pt x="508678" y="457262"/>
                </a:cubicBezTo>
                <a:cubicBezTo>
                  <a:pt x="508359" y="460763"/>
                  <a:pt x="507083" y="465664"/>
                  <a:pt x="504692" y="470915"/>
                </a:cubicBezTo>
                <a:lnTo>
                  <a:pt x="498428" y="480151"/>
                </a:lnTo>
                <a:lnTo>
                  <a:pt x="500228" y="464176"/>
                </a:lnTo>
                <a:cubicBezTo>
                  <a:pt x="501025" y="439932"/>
                  <a:pt x="500068" y="415601"/>
                  <a:pt x="497836" y="391445"/>
                </a:cubicBezTo>
                <a:lnTo>
                  <a:pt x="497158" y="386904"/>
                </a:lnTo>
                <a:lnTo>
                  <a:pt x="498473" y="385843"/>
                </a:lnTo>
                <a:cubicBezTo>
                  <a:pt x="499110" y="367638"/>
                  <a:pt x="502300" y="359937"/>
                  <a:pt x="506127" y="348734"/>
                </a:cubicBezTo>
                <a:cubicBezTo>
                  <a:pt x="513142" y="336130"/>
                  <a:pt x="517607" y="330529"/>
                  <a:pt x="522710" y="301821"/>
                </a:cubicBezTo>
                <a:cubicBezTo>
                  <a:pt x="525899" y="281516"/>
                  <a:pt x="520159" y="267513"/>
                  <a:pt x="518245" y="259111"/>
                </a:cubicBezTo>
                <a:cubicBezTo>
                  <a:pt x="514418" y="245107"/>
                  <a:pt x="509315" y="231803"/>
                  <a:pt x="509315" y="232504"/>
                </a:cubicBezTo>
                <a:cubicBezTo>
                  <a:pt x="509315" y="232504"/>
                  <a:pt x="506764" y="246508"/>
                  <a:pt x="502937" y="256310"/>
                </a:cubicBezTo>
                <a:cubicBezTo>
                  <a:pt x="499110" y="264012"/>
                  <a:pt x="490819" y="292719"/>
                  <a:pt x="492095" y="309524"/>
                </a:cubicBezTo>
                <a:cubicBezTo>
                  <a:pt x="493370" y="320726"/>
                  <a:pt x="495922" y="331929"/>
                  <a:pt x="499749" y="345933"/>
                </a:cubicBezTo>
                <a:cubicBezTo>
                  <a:pt x="500067" y="349084"/>
                  <a:pt x="499908" y="353810"/>
                  <a:pt x="498712" y="359236"/>
                </a:cubicBezTo>
                <a:lnTo>
                  <a:pt x="494531" y="369323"/>
                </a:lnTo>
                <a:lnTo>
                  <a:pt x="487153" y="319939"/>
                </a:lnTo>
                <a:lnTo>
                  <a:pt x="477565" y="281364"/>
                </a:lnTo>
                <a:lnTo>
                  <a:pt x="479339" y="279416"/>
                </a:lnTo>
                <a:cubicBezTo>
                  <a:pt x="477426" y="262612"/>
                  <a:pt x="479339" y="254209"/>
                  <a:pt x="481890" y="243007"/>
                </a:cubicBezTo>
                <a:cubicBezTo>
                  <a:pt x="486355" y="230403"/>
                  <a:pt x="490182" y="223401"/>
                  <a:pt x="492095" y="196095"/>
                </a:cubicBezTo>
                <a:cubicBezTo>
                  <a:pt x="493371" y="176490"/>
                  <a:pt x="486355" y="163886"/>
                  <a:pt x="483804" y="156184"/>
                </a:cubicBezTo>
                <a:cubicBezTo>
                  <a:pt x="478702" y="142881"/>
                  <a:pt x="472961" y="130977"/>
                  <a:pt x="472961" y="131678"/>
                </a:cubicBezTo>
                <a:cubicBezTo>
                  <a:pt x="472961" y="131678"/>
                  <a:pt x="471685" y="144981"/>
                  <a:pt x="468497" y="154784"/>
                </a:cubicBezTo>
                <a:cubicBezTo>
                  <a:pt x="465945" y="162486"/>
                  <a:pt x="460205" y="191193"/>
                  <a:pt x="463394" y="207298"/>
                </a:cubicBezTo>
                <a:cubicBezTo>
                  <a:pt x="465945" y="217800"/>
                  <a:pt x="469772" y="228303"/>
                  <a:pt x="474875" y="240906"/>
                </a:cubicBezTo>
                <a:cubicBezTo>
                  <a:pt x="475512" y="244057"/>
                  <a:pt x="475991" y="248608"/>
                  <a:pt x="475592" y="253947"/>
                </a:cubicBezTo>
                <a:lnTo>
                  <a:pt x="473137" y="263547"/>
                </a:lnTo>
                <a:lnTo>
                  <a:pt x="469772" y="250009"/>
                </a:lnTo>
                <a:lnTo>
                  <a:pt x="445268" y="184138"/>
                </a:lnTo>
                <a:lnTo>
                  <a:pt x="448087" y="179991"/>
                </a:lnTo>
                <a:cubicBezTo>
                  <a:pt x="444260" y="163886"/>
                  <a:pt x="445536" y="156184"/>
                  <a:pt x="446811" y="144982"/>
                </a:cubicBezTo>
                <a:cubicBezTo>
                  <a:pt x="450638" y="131678"/>
                  <a:pt x="453189" y="125376"/>
                  <a:pt x="453189" y="98069"/>
                </a:cubicBezTo>
                <a:cubicBezTo>
                  <a:pt x="453189" y="79164"/>
                  <a:pt x="445536" y="67261"/>
                  <a:pt x="442346" y="60259"/>
                </a:cubicBezTo>
                <a:cubicBezTo>
                  <a:pt x="436606" y="48356"/>
                  <a:pt x="430228" y="37154"/>
                  <a:pt x="430228" y="37853"/>
                </a:cubicBezTo>
                <a:cubicBezTo>
                  <a:pt x="430228" y="38554"/>
                  <a:pt x="429590" y="51157"/>
                  <a:pt x="427677" y="60960"/>
                </a:cubicBezTo>
                <a:cubicBezTo>
                  <a:pt x="425125" y="68661"/>
                  <a:pt x="421936" y="97369"/>
                  <a:pt x="426401" y="112073"/>
                </a:cubicBezTo>
                <a:cubicBezTo>
                  <a:pt x="429590" y="121875"/>
                  <a:pt x="434055" y="132378"/>
                  <a:pt x="440433" y="143581"/>
                </a:cubicBezTo>
                <a:cubicBezTo>
                  <a:pt x="441071" y="146382"/>
                  <a:pt x="441709" y="150758"/>
                  <a:pt x="441709" y="156009"/>
                </a:cubicBezTo>
                <a:lnTo>
                  <a:pt x="439779" y="169382"/>
                </a:lnTo>
                <a:lnTo>
                  <a:pt x="420023" y="116274"/>
                </a:lnTo>
                <a:cubicBezTo>
                  <a:pt x="414921" y="107171"/>
                  <a:pt x="414283" y="100169"/>
                  <a:pt x="412369" y="91768"/>
                </a:cubicBezTo>
                <a:cubicBezTo>
                  <a:pt x="411731" y="78464"/>
                  <a:pt x="412369" y="71462"/>
                  <a:pt x="403440" y="46955"/>
                </a:cubicBezTo>
                <a:cubicBezTo>
                  <a:pt x="397700" y="29451"/>
                  <a:pt x="386857" y="21049"/>
                  <a:pt x="381755" y="16147"/>
                </a:cubicBezTo>
                <a:cubicBezTo>
                  <a:pt x="372825" y="7045"/>
                  <a:pt x="363258" y="-657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67" name="任意多边形: 形状 56">
            <a:extLst>
              <a:ext uri="{FF2B5EF4-FFF2-40B4-BE49-F238E27FC236}">
                <a16:creationId xmlns:a16="http://schemas.microsoft.com/office/drawing/2014/main" id="{CE6E6065-A582-48DD-8242-42A6EBD912E2}"/>
              </a:ext>
            </a:extLst>
          </p:cNvPr>
          <p:cNvSpPr/>
          <p:nvPr/>
        </p:nvSpPr>
        <p:spPr>
          <a:xfrm>
            <a:off x="3592999" y="1486368"/>
            <a:ext cx="547363" cy="994406"/>
          </a:xfrm>
          <a:custGeom>
            <a:avLst/>
            <a:gdLst>
              <a:gd name="connsiteX0" fmla="*/ 363896 w 547363"/>
              <a:gd name="connsiteY0" fmla="*/ 44 h 994406"/>
              <a:gd name="connsiteX1" fmla="*/ 381755 w 547363"/>
              <a:gd name="connsiteY1" fmla="*/ 16147 h 994406"/>
              <a:gd name="connsiteX2" fmla="*/ 403440 w 547363"/>
              <a:gd name="connsiteY2" fmla="*/ 46955 h 994406"/>
              <a:gd name="connsiteX3" fmla="*/ 412369 w 547363"/>
              <a:gd name="connsiteY3" fmla="*/ 91768 h 994406"/>
              <a:gd name="connsiteX4" fmla="*/ 420023 w 547363"/>
              <a:gd name="connsiteY4" fmla="*/ 116274 h 994406"/>
              <a:gd name="connsiteX5" fmla="*/ 439779 w 547363"/>
              <a:gd name="connsiteY5" fmla="*/ 169381 h 994406"/>
              <a:gd name="connsiteX6" fmla="*/ 441709 w 547363"/>
              <a:gd name="connsiteY6" fmla="*/ 156009 h 994406"/>
              <a:gd name="connsiteX7" fmla="*/ 440433 w 547363"/>
              <a:gd name="connsiteY7" fmla="*/ 143581 h 994406"/>
              <a:gd name="connsiteX8" fmla="*/ 426401 w 547363"/>
              <a:gd name="connsiteY8" fmla="*/ 112073 h 994406"/>
              <a:gd name="connsiteX9" fmla="*/ 427677 w 547363"/>
              <a:gd name="connsiteY9" fmla="*/ 60960 h 994406"/>
              <a:gd name="connsiteX10" fmla="*/ 430228 w 547363"/>
              <a:gd name="connsiteY10" fmla="*/ 37853 h 994406"/>
              <a:gd name="connsiteX11" fmla="*/ 442346 w 547363"/>
              <a:gd name="connsiteY11" fmla="*/ 60259 h 994406"/>
              <a:gd name="connsiteX12" fmla="*/ 453189 w 547363"/>
              <a:gd name="connsiteY12" fmla="*/ 98069 h 994406"/>
              <a:gd name="connsiteX13" fmla="*/ 446811 w 547363"/>
              <a:gd name="connsiteY13" fmla="*/ 144982 h 994406"/>
              <a:gd name="connsiteX14" fmla="*/ 448087 w 547363"/>
              <a:gd name="connsiteY14" fmla="*/ 179991 h 994406"/>
              <a:gd name="connsiteX15" fmla="*/ 445268 w 547363"/>
              <a:gd name="connsiteY15" fmla="*/ 184138 h 994406"/>
              <a:gd name="connsiteX16" fmla="*/ 469772 w 547363"/>
              <a:gd name="connsiteY16" fmla="*/ 250009 h 994406"/>
              <a:gd name="connsiteX17" fmla="*/ 473137 w 547363"/>
              <a:gd name="connsiteY17" fmla="*/ 263547 h 994406"/>
              <a:gd name="connsiteX18" fmla="*/ 475592 w 547363"/>
              <a:gd name="connsiteY18" fmla="*/ 253947 h 994406"/>
              <a:gd name="connsiteX19" fmla="*/ 474875 w 547363"/>
              <a:gd name="connsiteY19" fmla="*/ 240906 h 994406"/>
              <a:gd name="connsiteX20" fmla="*/ 463394 w 547363"/>
              <a:gd name="connsiteY20" fmla="*/ 207298 h 994406"/>
              <a:gd name="connsiteX21" fmla="*/ 468497 w 547363"/>
              <a:gd name="connsiteY21" fmla="*/ 154784 h 994406"/>
              <a:gd name="connsiteX22" fmla="*/ 472961 w 547363"/>
              <a:gd name="connsiteY22" fmla="*/ 131678 h 994406"/>
              <a:gd name="connsiteX23" fmla="*/ 483804 w 547363"/>
              <a:gd name="connsiteY23" fmla="*/ 156184 h 994406"/>
              <a:gd name="connsiteX24" fmla="*/ 492095 w 547363"/>
              <a:gd name="connsiteY24" fmla="*/ 196095 h 994406"/>
              <a:gd name="connsiteX25" fmla="*/ 481890 w 547363"/>
              <a:gd name="connsiteY25" fmla="*/ 243007 h 994406"/>
              <a:gd name="connsiteX26" fmla="*/ 479339 w 547363"/>
              <a:gd name="connsiteY26" fmla="*/ 279416 h 994406"/>
              <a:gd name="connsiteX27" fmla="*/ 477565 w 547363"/>
              <a:gd name="connsiteY27" fmla="*/ 281364 h 994406"/>
              <a:gd name="connsiteX28" fmla="*/ 487153 w 547363"/>
              <a:gd name="connsiteY28" fmla="*/ 319939 h 994406"/>
              <a:gd name="connsiteX29" fmla="*/ 494531 w 547363"/>
              <a:gd name="connsiteY29" fmla="*/ 369325 h 994406"/>
              <a:gd name="connsiteX30" fmla="*/ 498713 w 547363"/>
              <a:gd name="connsiteY30" fmla="*/ 359236 h 994406"/>
              <a:gd name="connsiteX31" fmla="*/ 499750 w 547363"/>
              <a:gd name="connsiteY31" fmla="*/ 345933 h 994406"/>
              <a:gd name="connsiteX32" fmla="*/ 492096 w 547363"/>
              <a:gd name="connsiteY32" fmla="*/ 309524 h 994406"/>
              <a:gd name="connsiteX33" fmla="*/ 502938 w 547363"/>
              <a:gd name="connsiteY33" fmla="*/ 256310 h 994406"/>
              <a:gd name="connsiteX34" fmla="*/ 509317 w 547363"/>
              <a:gd name="connsiteY34" fmla="*/ 232504 h 994406"/>
              <a:gd name="connsiteX35" fmla="*/ 518246 w 547363"/>
              <a:gd name="connsiteY35" fmla="*/ 259111 h 994406"/>
              <a:gd name="connsiteX36" fmla="*/ 522711 w 547363"/>
              <a:gd name="connsiteY36" fmla="*/ 301821 h 994406"/>
              <a:gd name="connsiteX37" fmla="*/ 506128 w 547363"/>
              <a:gd name="connsiteY37" fmla="*/ 348734 h 994406"/>
              <a:gd name="connsiteX38" fmla="*/ 498474 w 547363"/>
              <a:gd name="connsiteY38" fmla="*/ 385843 h 994406"/>
              <a:gd name="connsiteX39" fmla="*/ 497158 w 547363"/>
              <a:gd name="connsiteY39" fmla="*/ 386905 h 994406"/>
              <a:gd name="connsiteX40" fmla="*/ 497836 w 547363"/>
              <a:gd name="connsiteY40" fmla="*/ 391445 h 994406"/>
              <a:gd name="connsiteX41" fmla="*/ 500228 w 547363"/>
              <a:gd name="connsiteY41" fmla="*/ 464176 h 994406"/>
              <a:gd name="connsiteX42" fmla="*/ 498428 w 547363"/>
              <a:gd name="connsiteY42" fmla="*/ 480152 h 994406"/>
              <a:gd name="connsiteX43" fmla="*/ 504692 w 547363"/>
              <a:gd name="connsiteY43" fmla="*/ 470915 h 994406"/>
              <a:gd name="connsiteX44" fmla="*/ 508678 w 547363"/>
              <a:gd name="connsiteY44" fmla="*/ 457262 h 994406"/>
              <a:gd name="connsiteX45" fmla="*/ 507403 w 547363"/>
              <a:gd name="connsiteY45" fmla="*/ 418752 h 994406"/>
              <a:gd name="connsiteX46" fmla="*/ 515695 w 547363"/>
              <a:gd name="connsiteY46" fmla="*/ 388644 h 994406"/>
              <a:gd name="connsiteX47" fmla="*/ 526537 w 547363"/>
              <a:gd name="connsiteY47" fmla="*/ 365538 h 994406"/>
              <a:gd name="connsiteX48" fmla="*/ 536104 w 547363"/>
              <a:gd name="connsiteY48" fmla="*/ 341732 h 994406"/>
              <a:gd name="connsiteX49" fmla="*/ 541844 w 547363"/>
              <a:gd name="connsiteY49" fmla="*/ 371140 h 994406"/>
              <a:gd name="connsiteX50" fmla="*/ 539931 w 547363"/>
              <a:gd name="connsiteY50" fmla="*/ 416652 h 994406"/>
              <a:gd name="connsiteX51" fmla="*/ 514418 w 547363"/>
              <a:gd name="connsiteY51" fmla="*/ 462163 h 994406"/>
              <a:gd name="connsiteX52" fmla="*/ 499111 w 547363"/>
              <a:gd name="connsiteY52" fmla="*/ 497872 h 994406"/>
              <a:gd name="connsiteX53" fmla="*/ 495732 w 547363"/>
              <a:gd name="connsiteY53" fmla="*/ 504094 h 994406"/>
              <a:gd name="connsiteX54" fmla="*/ 492096 w 547363"/>
              <a:gd name="connsiteY54" fmla="*/ 536382 h 994406"/>
              <a:gd name="connsiteX55" fmla="*/ 476621 w 547363"/>
              <a:gd name="connsiteY55" fmla="*/ 591438 h 994406"/>
              <a:gd name="connsiteX56" fmla="*/ 485159 w 547363"/>
              <a:gd name="connsiteY56" fmla="*/ 584345 h 994406"/>
              <a:gd name="connsiteX57" fmla="*/ 492733 w 547363"/>
              <a:gd name="connsiteY57" fmla="*/ 572092 h 994406"/>
              <a:gd name="connsiteX58" fmla="*/ 501025 w 547363"/>
              <a:gd name="connsiteY58" fmla="*/ 532882 h 994406"/>
              <a:gd name="connsiteX59" fmla="*/ 516332 w 547363"/>
              <a:gd name="connsiteY59" fmla="*/ 504874 h 994406"/>
              <a:gd name="connsiteX60" fmla="*/ 532278 w 547363"/>
              <a:gd name="connsiteY60" fmla="*/ 484569 h 994406"/>
              <a:gd name="connsiteX61" fmla="*/ 546947 w 547363"/>
              <a:gd name="connsiteY61" fmla="*/ 462864 h 994406"/>
              <a:gd name="connsiteX62" fmla="*/ 546310 w 547363"/>
              <a:gd name="connsiteY62" fmla="*/ 495072 h 994406"/>
              <a:gd name="connsiteX63" fmla="*/ 534191 w 547363"/>
              <a:gd name="connsiteY63" fmla="*/ 541284 h 994406"/>
              <a:gd name="connsiteX64" fmla="*/ 513781 w 547363"/>
              <a:gd name="connsiteY64" fmla="*/ 567190 h 994406"/>
              <a:gd name="connsiteX65" fmla="*/ 497198 w 547363"/>
              <a:gd name="connsiteY65" fmla="*/ 578393 h 994406"/>
              <a:gd name="connsiteX66" fmla="*/ 472961 w 547363"/>
              <a:gd name="connsiteY66" fmla="*/ 609201 h 994406"/>
              <a:gd name="connsiteX67" fmla="*/ 468780 w 547363"/>
              <a:gd name="connsiteY67" fmla="*/ 613593 h 994406"/>
              <a:gd name="connsiteX68" fmla="*/ 441071 w 547363"/>
              <a:gd name="connsiteY68" fmla="*/ 670116 h 994406"/>
              <a:gd name="connsiteX69" fmla="*/ 422983 w 547363"/>
              <a:gd name="connsiteY69" fmla="*/ 695245 h 994406"/>
              <a:gd name="connsiteX70" fmla="*/ 435410 w 547363"/>
              <a:gd name="connsiteY70" fmla="*/ 690334 h 994406"/>
              <a:gd name="connsiteX71" fmla="*/ 446173 w 547363"/>
              <a:gd name="connsiteY71" fmla="*/ 680619 h 994406"/>
              <a:gd name="connsiteX72" fmla="*/ 465307 w 547363"/>
              <a:gd name="connsiteY72" fmla="*/ 644910 h 994406"/>
              <a:gd name="connsiteX73" fmla="*/ 487631 w 547363"/>
              <a:gd name="connsiteY73" fmla="*/ 621804 h 994406"/>
              <a:gd name="connsiteX74" fmla="*/ 508679 w 547363"/>
              <a:gd name="connsiteY74" fmla="*/ 606400 h 994406"/>
              <a:gd name="connsiteX75" fmla="*/ 529088 w 547363"/>
              <a:gd name="connsiteY75" fmla="*/ 588896 h 994406"/>
              <a:gd name="connsiteX76" fmla="*/ 520159 w 547363"/>
              <a:gd name="connsiteY76" fmla="*/ 621104 h 994406"/>
              <a:gd name="connsiteX77" fmla="*/ 495285 w 547363"/>
              <a:gd name="connsiteY77" fmla="*/ 663814 h 994406"/>
              <a:gd name="connsiteX78" fmla="*/ 467859 w 547363"/>
              <a:gd name="connsiteY78" fmla="*/ 682720 h 994406"/>
              <a:gd name="connsiteX79" fmla="*/ 448724 w 547363"/>
              <a:gd name="connsiteY79" fmla="*/ 688321 h 994406"/>
              <a:gd name="connsiteX80" fmla="*/ 416196 w 547363"/>
              <a:gd name="connsiteY80" fmla="*/ 710727 h 994406"/>
              <a:gd name="connsiteX81" fmla="*/ 409669 w 547363"/>
              <a:gd name="connsiteY81" fmla="*/ 714162 h 994406"/>
              <a:gd name="connsiteX82" fmla="*/ 409616 w 547363"/>
              <a:gd name="connsiteY82" fmla="*/ 713815 h 994406"/>
              <a:gd name="connsiteX83" fmla="*/ 399932 w 547363"/>
              <a:gd name="connsiteY83" fmla="*/ 727269 h 994406"/>
              <a:gd name="connsiteX84" fmla="*/ 351140 w 547363"/>
              <a:gd name="connsiteY84" fmla="*/ 776545 h 994406"/>
              <a:gd name="connsiteX85" fmla="*/ 345356 w 547363"/>
              <a:gd name="connsiteY85" fmla="*/ 780668 h 994406"/>
              <a:gd name="connsiteX86" fmla="*/ 357996 w 547363"/>
              <a:gd name="connsiteY86" fmla="*/ 779258 h 994406"/>
              <a:gd name="connsiteX87" fmla="*/ 370912 w 547363"/>
              <a:gd name="connsiteY87" fmla="*/ 772344 h 994406"/>
              <a:gd name="connsiteX88" fmla="*/ 398975 w 547363"/>
              <a:gd name="connsiteY88" fmla="*/ 742936 h 994406"/>
              <a:gd name="connsiteX89" fmla="*/ 427039 w 547363"/>
              <a:gd name="connsiteY89" fmla="*/ 727532 h 994406"/>
              <a:gd name="connsiteX90" fmla="*/ 451913 w 547363"/>
              <a:gd name="connsiteY90" fmla="*/ 719130 h 994406"/>
              <a:gd name="connsiteX91" fmla="*/ 476788 w 547363"/>
              <a:gd name="connsiteY91" fmla="*/ 708627 h 994406"/>
              <a:gd name="connsiteX92" fmla="*/ 458930 w 547363"/>
              <a:gd name="connsiteY92" fmla="*/ 737335 h 994406"/>
              <a:gd name="connsiteX93" fmla="*/ 423212 w 547363"/>
              <a:gd name="connsiteY93" fmla="*/ 770243 h 994406"/>
              <a:gd name="connsiteX94" fmla="*/ 391959 w 547363"/>
              <a:gd name="connsiteY94" fmla="*/ 780046 h 994406"/>
              <a:gd name="connsiteX95" fmla="*/ 371549 w 547363"/>
              <a:gd name="connsiteY95" fmla="*/ 780746 h 994406"/>
              <a:gd name="connsiteX96" fmla="*/ 334556 w 547363"/>
              <a:gd name="connsiteY96" fmla="*/ 794049 h 994406"/>
              <a:gd name="connsiteX97" fmla="*/ 327351 w 547363"/>
              <a:gd name="connsiteY97" fmla="*/ 796117 h 994406"/>
              <a:gd name="connsiteX98" fmla="*/ 327498 w 547363"/>
              <a:gd name="connsiteY98" fmla="*/ 793400 h 994406"/>
              <a:gd name="connsiteX99" fmla="*/ 250305 w 547363"/>
              <a:gd name="connsiteY99" fmla="*/ 848433 h 994406"/>
              <a:gd name="connsiteX100" fmla="*/ 263998 w 547363"/>
              <a:gd name="connsiteY100" fmla="*/ 849451 h 994406"/>
              <a:gd name="connsiteX101" fmla="*/ 277791 w 547363"/>
              <a:gd name="connsiteY101" fmla="*/ 845162 h 994406"/>
              <a:gd name="connsiteX102" fmla="*/ 310957 w 547363"/>
              <a:gd name="connsiteY102" fmla="*/ 822057 h 994406"/>
              <a:gd name="connsiteX103" fmla="*/ 342209 w 547363"/>
              <a:gd name="connsiteY103" fmla="*/ 813655 h 994406"/>
              <a:gd name="connsiteX104" fmla="*/ 368360 w 547363"/>
              <a:gd name="connsiteY104" fmla="*/ 812254 h 994406"/>
              <a:gd name="connsiteX105" fmla="*/ 395148 w 547363"/>
              <a:gd name="connsiteY105" fmla="*/ 809454 h 994406"/>
              <a:gd name="connsiteX106" fmla="*/ 371549 w 547363"/>
              <a:gd name="connsiteY106" fmla="*/ 832559 h 994406"/>
              <a:gd name="connsiteX107" fmla="*/ 330091 w 547363"/>
              <a:gd name="connsiteY107" fmla="*/ 855665 h 994406"/>
              <a:gd name="connsiteX108" fmla="*/ 277153 w 547363"/>
              <a:gd name="connsiteY108" fmla="*/ 854265 h 994406"/>
              <a:gd name="connsiteX109" fmla="*/ 237608 w 547363"/>
              <a:gd name="connsiteY109" fmla="*/ 860566 h 994406"/>
              <a:gd name="connsiteX110" fmla="*/ 230174 w 547363"/>
              <a:gd name="connsiteY110" fmla="*/ 861255 h 994406"/>
              <a:gd name="connsiteX111" fmla="*/ 230273 w 547363"/>
              <a:gd name="connsiteY111" fmla="*/ 860773 h 994406"/>
              <a:gd name="connsiteX112" fmla="*/ 145532 w 547363"/>
              <a:gd name="connsiteY112" fmla="*/ 904551 h 994406"/>
              <a:gd name="connsiteX113" fmla="*/ 158520 w 547363"/>
              <a:gd name="connsiteY113" fmla="*/ 906779 h 994406"/>
              <a:gd name="connsiteX114" fmla="*/ 173190 w 547363"/>
              <a:gd name="connsiteY114" fmla="*/ 903978 h 994406"/>
              <a:gd name="connsiteX115" fmla="*/ 209545 w 547363"/>
              <a:gd name="connsiteY115" fmla="*/ 884373 h 994406"/>
              <a:gd name="connsiteX116" fmla="*/ 268861 w 547363"/>
              <a:gd name="connsiteY116" fmla="*/ 885073 h 994406"/>
              <a:gd name="connsiteX117" fmla="*/ 295649 w 547363"/>
              <a:gd name="connsiteY117" fmla="*/ 887174 h 994406"/>
              <a:gd name="connsiteX118" fmla="*/ 269499 w 547363"/>
              <a:gd name="connsiteY118" fmla="*/ 905379 h 994406"/>
              <a:gd name="connsiteX119" fmla="*/ 225490 w 547363"/>
              <a:gd name="connsiteY119" fmla="*/ 921483 h 994406"/>
              <a:gd name="connsiteX120" fmla="*/ 171914 w 547363"/>
              <a:gd name="connsiteY120" fmla="*/ 913080 h 994406"/>
              <a:gd name="connsiteX121" fmla="*/ 131094 w 547363"/>
              <a:gd name="connsiteY121" fmla="*/ 915181 h 994406"/>
              <a:gd name="connsiteX122" fmla="*/ 124938 w 547363"/>
              <a:gd name="connsiteY122" fmla="*/ 915190 h 994406"/>
              <a:gd name="connsiteX123" fmla="*/ 120889 w 547363"/>
              <a:gd name="connsiteY123" fmla="*/ 917281 h 994406"/>
              <a:gd name="connsiteX124" fmla="*/ 61573 w 547363"/>
              <a:gd name="connsiteY124" fmla="*/ 946689 h 994406"/>
              <a:gd name="connsiteX125" fmla="*/ 33509 w 547363"/>
              <a:gd name="connsiteY125" fmla="*/ 963493 h 994406"/>
              <a:gd name="connsiteX126" fmla="*/ 11186 w 547363"/>
              <a:gd name="connsiteY126" fmla="*/ 985899 h 994406"/>
              <a:gd name="connsiteX127" fmla="*/ 4170 w 547363"/>
              <a:gd name="connsiteY127" fmla="*/ 994301 h 994406"/>
              <a:gd name="connsiteX128" fmla="*/ 1619 w 547363"/>
              <a:gd name="connsiteY128" fmla="*/ 978897 h 994406"/>
              <a:gd name="connsiteX129" fmla="*/ 9272 w 547363"/>
              <a:gd name="connsiteY129" fmla="*/ 968395 h 994406"/>
              <a:gd name="connsiteX130" fmla="*/ 36698 w 547363"/>
              <a:gd name="connsiteY130" fmla="*/ 947389 h 994406"/>
              <a:gd name="connsiteX131" fmla="*/ 81504 w 547363"/>
              <a:gd name="connsiteY131" fmla="*/ 923233 h 994406"/>
              <a:gd name="connsiteX132" fmla="*/ 128846 w 547363"/>
              <a:gd name="connsiteY132" fmla="*/ 900539 h 994406"/>
              <a:gd name="connsiteX133" fmla="*/ 143770 w 547363"/>
              <a:gd name="connsiteY133" fmla="*/ 886823 h 994406"/>
              <a:gd name="connsiteX134" fmla="*/ 154693 w 547363"/>
              <a:gd name="connsiteY134" fmla="*/ 871069 h 994406"/>
              <a:gd name="connsiteX135" fmla="*/ 180843 w 547363"/>
              <a:gd name="connsiteY135" fmla="*/ 821356 h 994406"/>
              <a:gd name="connsiteX136" fmla="*/ 214647 w 547363"/>
              <a:gd name="connsiteY136" fmla="*/ 794049 h 994406"/>
              <a:gd name="connsiteX137" fmla="*/ 238884 w 547363"/>
              <a:gd name="connsiteY137" fmla="*/ 780746 h 994406"/>
              <a:gd name="connsiteX138" fmla="*/ 229316 w 547363"/>
              <a:gd name="connsiteY138" fmla="*/ 805952 h 994406"/>
              <a:gd name="connsiteX139" fmla="*/ 198064 w 547363"/>
              <a:gd name="connsiteY139" fmla="*/ 857765 h 994406"/>
              <a:gd name="connsiteX140" fmla="*/ 161708 w 547363"/>
              <a:gd name="connsiteY140" fmla="*/ 875970 h 994406"/>
              <a:gd name="connsiteX141" fmla="*/ 150547 w 547363"/>
              <a:gd name="connsiteY141" fmla="*/ 886473 h 994406"/>
              <a:gd name="connsiteX142" fmla="*/ 147699 w 547363"/>
              <a:gd name="connsiteY142" fmla="*/ 891296 h 994406"/>
              <a:gd name="connsiteX143" fmla="*/ 209147 w 547363"/>
              <a:gd name="connsiteY143" fmla="*/ 860041 h 994406"/>
              <a:gd name="connsiteX144" fmla="*/ 229772 w 547363"/>
              <a:gd name="connsiteY144" fmla="*/ 847655 h 994406"/>
              <a:gd name="connsiteX145" fmla="*/ 230593 w 547363"/>
              <a:gd name="connsiteY145" fmla="*/ 846563 h 994406"/>
              <a:gd name="connsiteX146" fmla="*/ 256105 w 547363"/>
              <a:gd name="connsiteY146" fmla="*/ 815054 h 994406"/>
              <a:gd name="connsiteX147" fmla="*/ 275240 w 547363"/>
              <a:gd name="connsiteY147" fmla="*/ 763941 h 994406"/>
              <a:gd name="connsiteX148" fmla="*/ 302666 w 547363"/>
              <a:gd name="connsiteY148" fmla="*/ 733133 h 994406"/>
              <a:gd name="connsiteX149" fmla="*/ 323076 w 547363"/>
              <a:gd name="connsiteY149" fmla="*/ 717029 h 994406"/>
              <a:gd name="connsiteX150" fmla="*/ 317974 w 547363"/>
              <a:gd name="connsiteY150" fmla="*/ 742235 h 994406"/>
              <a:gd name="connsiteX151" fmla="*/ 311596 w 547363"/>
              <a:gd name="connsiteY151" fmla="*/ 768142 h 994406"/>
              <a:gd name="connsiteX152" fmla="*/ 295012 w 547363"/>
              <a:gd name="connsiteY152" fmla="*/ 796150 h 994406"/>
              <a:gd name="connsiteX153" fmla="*/ 262484 w 547363"/>
              <a:gd name="connsiteY153" fmla="*/ 817855 h 994406"/>
              <a:gd name="connsiteX154" fmla="*/ 252045 w 547363"/>
              <a:gd name="connsiteY154" fmla="*/ 834280 h 994406"/>
              <a:gd name="connsiteX155" fmla="*/ 282894 w 547363"/>
              <a:gd name="connsiteY155" fmla="*/ 815755 h 994406"/>
              <a:gd name="connsiteX156" fmla="*/ 331156 w 547363"/>
              <a:gd name="connsiteY156" fmla="*/ 777571 h 994406"/>
              <a:gd name="connsiteX157" fmla="*/ 339898 w 547363"/>
              <a:gd name="connsiteY157" fmla="*/ 764817 h 994406"/>
              <a:gd name="connsiteX158" fmla="*/ 346037 w 547363"/>
              <a:gd name="connsiteY158" fmla="*/ 747837 h 994406"/>
              <a:gd name="connsiteX159" fmla="*/ 354966 w 547363"/>
              <a:gd name="connsiteY159" fmla="*/ 696023 h 994406"/>
              <a:gd name="connsiteX160" fmla="*/ 374101 w 547363"/>
              <a:gd name="connsiteY160" fmla="*/ 661715 h 994406"/>
              <a:gd name="connsiteX161" fmla="*/ 389408 w 547363"/>
              <a:gd name="connsiteY161" fmla="*/ 642110 h 994406"/>
              <a:gd name="connsiteX162" fmla="*/ 390684 w 547363"/>
              <a:gd name="connsiteY162" fmla="*/ 666616 h 994406"/>
              <a:gd name="connsiteX163" fmla="*/ 390046 w 547363"/>
              <a:gd name="connsiteY163" fmla="*/ 692523 h 994406"/>
              <a:gd name="connsiteX164" fmla="*/ 380479 w 547363"/>
              <a:gd name="connsiteY164" fmla="*/ 722630 h 994406"/>
              <a:gd name="connsiteX165" fmla="*/ 353691 w 547363"/>
              <a:gd name="connsiteY165" fmla="*/ 749938 h 994406"/>
              <a:gd name="connsiteX166" fmla="*/ 347173 w 547363"/>
              <a:gd name="connsiteY166" fmla="*/ 764899 h 994406"/>
              <a:gd name="connsiteX167" fmla="*/ 355684 w 547363"/>
              <a:gd name="connsiteY167" fmla="*/ 758165 h 994406"/>
              <a:gd name="connsiteX168" fmla="*/ 408923 w 547363"/>
              <a:gd name="connsiteY168" fmla="*/ 696867 h 994406"/>
              <a:gd name="connsiteX169" fmla="*/ 415160 w 547363"/>
              <a:gd name="connsiteY169" fmla="*/ 681583 h 994406"/>
              <a:gd name="connsiteX170" fmla="*/ 416834 w 547363"/>
              <a:gd name="connsiteY170" fmla="*/ 663816 h 994406"/>
              <a:gd name="connsiteX171" fmla="*/ 413645 w 547363"/>
              <a:gd name="connsiteY171" fmla="*/ 643510 h 994406"/>
              <a:gd name="connsiteX172" fmla="*/ 412369 w 547363"/>
              <a:gd name="connsiteY172" fmla="*/ 613403 h 994406"/>
              <a:gd name="connsiteX173" fmla="*/ 421299 w 547363"/>
              <a:gd name="connsiteY173" fmla="*/ 576292 h 994406"/>
              <a:gd name="connsiteX174" fmla="*/ 430228 w 547363"/>
              <a:gd name="connsiteY174" fmla="*/ 553187 h 994406"/>
              <a:gd name="connsiteX175" fmla="*/ 437882 w 547363"/>
              <a:gd name="connsiteY175" fmla="*/ 575593 h 994406"/>
              <a:gd name="connsiteX176" fmla="*/ 444260 w 547363"/>
              <a:gd name="connsiteY176" fmla="*/ 599399 h 994406"/>
              <a:gd name="connsiteX177" fmla="*/ 442984 w 547363"/>
              <a:gd name="connsiteY177" fmla="*/ 630207 h 994406"/>
              <a:gd name="connsiteX178" fmla="*/ 424488 w 547363"/>
              <a:gd name="connsiteY178" fmla="*/ 663115 h 994406"/>
              <a:gd name="connsiteX179" fmla="*/ 421545 w 547363"/>
              <a:gd name="connsiteY179" fmla="*/ 680704 h 994406"/>
              <a:gd name="connsiteX180" fmla="*/ 462151 w 547363"/>
              <a:gd name="connsiteY180" fmla="*/ 603315 h 994406"/>
              <a:gd name="connsiteX181" fmla="*/ 464431 w 547363"/>
              <a:gd name="connsiteY181" fmla="*/ 582857 h 994406"/>
              <a:gd name="connsiteX182" fmla="*/ 461481 w 547363"/>
              <a:gd name="connsiteY182" fmla="*/ 565790 h 994406"/>
              <a:gd name="connsiteX183" fmla="*/ 444259 w 547363"/>
              <a:gd name="connsiteY183" fmla="*/ 520278 h 994406"/>
              <a:gd name="connsiteX184" fmla="*/ 442984 w 547363"/>
              <a:gd name="connsiteY184" fmla="*/ 482468 h 994406"/>
              <a:gd name="connsiteX185" fmla="*/ 445536 w 547363"/>
              <a:gd name="connsiteY185" fmla="*/ 457962 h 994406"/>
              <a:gd name="connsiteX186" fmla="*/ 458292 w 547363"/>
              <a:gd name="connsiteY186" fmla="*/ 476867 h 994406"/>
              <a:gd name="connsiteX187" fmla="*/ 470410 w 547363"/>
              <a:gd name="connsiteY187" fmla="*/ 497173 h 994406"/>
              <a:gd name="connsiteX188" fmla="*/ 476788 w 547363"/>
              <a:gd name="connsiteY188" fmla="*/ 526580 h 994406"/>
              <a:gd name="connsiteX189" fmla="*/ 467859 w 547363"/>
              <a:gd name="connsiteY189" fmla="*/ 562990 h 994406"/>
              <a:gd name="connsiteX190" fmla="*/ 467381 w 547363"/>
              <a:gd name="connsiteY190" fmla="*/ 576906 h 994406"/>
              <a:gd name="connsiteX191" fmla="*/ 468745 w 547363"/>
              <a:gd name="connsiteY191" fmla="*/ 583147 h 994406"/>
              <a:gd name="connsiteX192" fmla="*/ 488269 w 547363"/>
              <a:gd name="connsiteY192" fmla="*/ 502774 h 994406"/>
              <a:gd name="connsiteX193" fmla="*/ 488413 w 547363"/>
              <a:gd name="connsiteY193" fmla="*/ 497735 h 994406"/>
              <a:gd name="connsiteX194" fmla="*/ 488269 w 547363"/>
              <a:gd name="connsiteY194" fmla="*/ 497172 h 994406"/>
              <a:gd name="connsiteX195" fmla="*/ 478064 w 547363"/>
              <a:gd name="connsiteY195" fmla="*/ 460762 h 994406"/>
              <a:gd name="connsiteX196" fmla="*/ 451913 w 547363"/>
              <a:gd name="connsiteY196" fmla="*/ 422253 h 994406"/>
              <a:gd name="connsiteX197" fmla="*/ 442984 w 547363"/>
              <a:gd name="connsiteY197" fmla="*/ 385843 h 994406"/>
              <a:gd name="connsiteX198" fmla="*/ 441071 w 547363"/>
              <a:gd name="connsiteY198" fmla="*/ 360637 h 994406"/>
              <a:gd name="connsiteX199" fmla="*/ 456378 w 547363"/>
              <a:gd name="connsiteY199" fmla="*/ 376741 h 994406"/>
              <a:gd name="connsiteX200" fmla="*/ 471686 w 547363"/>
              <a:gd name="connsiteY200" fmla="*/ 393545 h 994406"/>
              <a:gd name="connsiteX201" fmla="*/ 483804 w 547363"/>
              <a:gd name="connsiteY201" fmla="*/ 420152 h 994406"/>
              <a:gd name="connsiteX202" fmla="*/ 483804 w 547363"/>
              <a:gd name="connsiteY202" fmla="*/ 457262 h 994406"/>
              <a:gd name="connsiteX203" fmla="*/ 489167 w 547363"/>
              <a:gd name="connsiteY203" fmla="*/ 471328 h 994406"/>
              <a:gd name="connsiteX204" fmla="*/ 490900 w 547363"/>
              <a:gd name="connsiteY204" fmla="*/ 410700 h 994406"/>
              <a:gd name="connsiteX205" fmla="*/ 487930 w 547363"/>
              <a:gd name="connsiteY205" fmla="*/ 387143 h 994406"/>
              <a:gd name="connsiteX206" fmla="*/ 487630 w 547363"/>
              <a:gd name="connsiteY206" fmla="*/ 386543 h 994406"/>
              <a:gd name="connsiteX207" fmla="*/ 471047 w 547363"/>
              <a:gd name="connsiteY207" fmla="*/ 355036 h 994406"/>
              <a:gd name="connsiteX208" fmla="*/ 439157 w 547363"/>
              <a:gd name="connsiteY208" fmla="*/ 322827 h 994406"/>
              <a:gd name="connsiteX209" fmla="*/ 425125 w 547363"/>
              <a:gd name="connsiteY209" fmla="*/ 288518 h 994406"/>
              <a:gd name="connsiteX210" fmla="*/ 419385 w 547363"/>
              <a:gd name="connsiteY210" fmla="*/ 264012 h 994406"/>
              <a:gd name="connsiteX211" fmla="*/ 436605 w 547363"/>
              <a:gd name="connsiteY211" fmla="*/ 277315 h 994406"/>
              <a:gd name="connsiteX212" fmla="*/ 469771 w 547363"/>
              <a:gd name="connsiteY212" fmla="*/ 314425 h 994406"/>
              <a:gd name="connsiteX213" fmla="*/ 476149 w 547363"/>
              <a:gd name="connsiteY213" fmla="*/ 350134 h 994406"/>
              <a:gd name="connsiteX214" fmla="*/ 485009 w 547363"/>
              <a:gd name="connsiteY214" fmla="*/ 363975 h 994406"/>
              <a:gd name="connsiteX215" fmla="*/ 480615 w 547363"/>
              <a:gd name="connsiteY215" fmla="*/ 329129 h 994406"/>
              <a:gd name="connsiteX216" fmla="*/ 469861 w 547363"/>
              <a:gd name="connsiteY216" fmla="*/ 283321 h 994406"/>
              <a:gd name="connsiteX217" fmla="*/ 468497 w 547363"/>
              <a:gd name="connsiteY217" fmla="*/ 282917 h 994406"/>
              <a:gd name="connsiteX218" fmla="*/ 448725 w 547363"/>
              <a:gd name="connsiteY218" fmla="*/ 254910 h 994406"/>
              <a:gd name="connsiteX219" fmla="*/ 414283 w 547363"/>
              <a:gd name="connsiteY219" fmla="*/ 227602 h 994406"/>
              <a:gd name="connsiteX220" fmla="*/ 396424 w 547363"/>
              <a:gd name="connsiteY220" fmla="*/ 195394 h 994406"/>
              <a:gd name="connsiteX221" fmla="*/ 388771 w 547363"/>
              <a:gd name="connsiteY221" fmla="*/ 172288 h 994406"/>
              <a:gd name="connsiteX222" fmla="*/ 406629 w 547363"/>
              <a:gd name="connsiteY222" fmla="*/ 183491 h 994406"/>
              <a:gd name="connsiteX223" fmla="*/ 442347 w 547363"/>
              <a:gd name="connsiteY223" fmla="*/ 215699 h 994406"/>
              <a:gd name="connsiteX224" fmla="*/ 452552 w 547363"/>
              <a:gd name="connsiteY224" fmla="*/ 249308 h 994406"/>
              <a:gd name="connsiteX225" fmla="*/ 465410 w 547363"/>
              <a:gd name="connsiteY225" fmla="*/ 264365 h 994406"/>
              <a:gd name="connsiteX226" fmla="*/ 464670 w 547363"/>
              <a:gd name="connsiteY226" fmla="*/ 261211 h 994406"/>
              <a:gd name="connsiteX227" fmla="*/ 448724 w 547363"/>
              <a:gd name="connsiteY227" fmla="*/ 210098 h 994406"/>
              <a:gd name="connsiteX228" fmla="*/ 439587 w 547363"/>
              <a:gd name="connsiteY228" fmla="*/ 184362 h 994406"/>
              <a:gd name="connsiteX229" fmla="*/ 438519 w 547363"/>
              <a:gd name="connsiteY229" fmla="*/ 184190 h 994406"/>
              <a:gd name="connsiteX230" fmla="*/ 416196 w 547363"/>
              <a:gd name="connsiteY230" fmla="*/ 159684 h 994406"/>
              <a:gd name="connsiteX231" fmla="*/ 380478 w 547363"/>
              <a:gd name="connsiteY231" fmla="*/ 136578 h 994406"/>
              <a:gd name="connsiteX232" fmla="*/ 360706 w 547363"/>
              <a:gd name="connsiteY232" fmla="*/ 106471 h 994406"/>
              <a:gd name="connsiteX233" fmla="*/ 351777 w 547363"/>
              <a:gd name="connsiteY233" fmla="*/ 84065 h 994406"/>
              <a:gd name="connsiteX234" fmla="*/ 369636 w 547363"/>
              <a:gd name="connsiteY234" fmla="*/ 93867 h 994406"/>
              <a:gd name="connsiteX235" fmla="*/ 406629 w 547363"/>
              <a:gd name="connsiteY235" fmla="*/ 121875 h 994406"/>
              <a:gd name="connsiteX236" fmla="*/ 419385 w 547363"/>
              <a:gd name="connsiteY236" fmla="*/ 153382 h 994406"/>
              <a:gd name="connsiteX237" fmla="*/ 432708 w 547363"/>
              <a:gd name="connsiteY237" fmla="*/ 165793 h 994406"/>
              <a:gd name="connsiteX238" fmla="*/ 418269 w 547363"/>
              <a:gd name="connsiteY238" fmla="*/ 126514 h 994406"/>
              <a:gd name="connsiteX239" fmla="*/ 412369 w 547363"/>
              <a:gd name="connsiteY239" fmla="*/ 108571 h 994406"/>
              <a:gd name="connsiteX240" fmla="*/ 405353 w 547363"/>
              <a:gd name="connsiteY240" fmla="*/ 92467 h 994406"/>
              <a:gd name="connsiteX241" fmla="*/ 382392 w 547363"/>
              <a:gd name="connsiteY241" fmla="*/ 68661 h 994406"/>
              <a:gd name="connsiteX242" fmla="*/ 368360 w 547363"/>
              <a:gd name="connsiteY242" fmla="*/ 21749 h 994406"/>
              <a:gd name="connsiteX243" fmla="*/ 363896 w 547363"/>
              <a:gd name="connsiteY243" fmla="*/ 44 h 994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6">
                <a:moveTo>
                  <a:pt x="363896" y="44"/>
                </a:moveTo>
                <a:cubicBezTo>
                  <a:pt x="363258" y="-657"/>
                  <a:pt x="372825" y="7045"/>
                  <a:pt x="381755" y="16147"/>
                </a:cubicBezTo>
                <a:cubicBezTo>
                  <a:pt x="386857" y="21049"/>
                  <a:pt x="397700" y="29451"/>
                  <a:pt x="403440" y="46955"/>
                </a:cubicBezTo>
                <a:cubicBezTo>
                  <a:pt x="412369" y="71462"/>
                  <a:pt x="411731" y="78464"/>
                  <a:pt x="412369" y="91768"/>
                </a:cubicBezTo>
                <a:cubicBezTo>
                  <a:pt x="414283" y="100169"/>
                  <a:pt x="414921" y="107171"/>
                  <a:pt x="420023" y="116274"/>
                </a:cubicBezTo>
                <a:lnTo>
                  <a:pt x="439779" y="169381"/>
                </a:lnTo>
                <a:lnTo>
                  <a:pt x="441709" y="156009"/>
                </a:lnTo>
                <a:cubicBezTo>
                  <a:pt x="441709" y="150758"/>
                  <a:pt x="441071" y="146382"/>
                  <a:pt x="440433" y="143581"/>
                </a:cubicBezTo>
                <a:cubicBezTo>
                  <a:pt x="434055" y="132378"/>
                  <a:pt x="429590" y="121875"/>
                  <a:pt x="426401" y="112073"/>
                </a:cubicBezTo>
                <a:cubicBezTo>
                  <a:pt x="421936" y="97369"/>
                  <a:pt x="425125" y="68661"/>
                  <a:pt x="427677" y="60960"/>
                </a:cubicBezTo>
                <a:cubicBezTo>
                  <a:pt x="429590" y="51157"/>
                  <a:pt x="430228" y="38554"/>
                  <a:pt x="430228" y="37853"/>
                </a:cubicBezTo>
                <a:cubicBezTo>
                  <a:pt x="430228" y="37154"/>
                  <a:pt x="436606" y="48356"/>
                  <a:pt x="442346" y="60259"/>
                </a:cubicBezTo>
                <a:cubicBezTo>
                  <a:pt x="445536" y="67261"/>
                  <a:pt x="453189" y="79164"/>
                  <a:pt x="453189" y="98069"/>
                </a:cubicBezTo>
                <a:cubicBezTo>
                  <a:pt x="453189" y="125376"/>
                  <a:pt x="450638" y="131678"/>
                  <a:pt x="446811" y="144982"/>
                </a:cubicBezTo>
                <a:cubicBezTo>
                  <a:pt x="445536" y="156184"/>
                  <a:pt x="444260" y="163886"/>
                  <a:pt x="448087" y="179991"/>
                </a:cubicBezTo>
                <a:lnTo>
                  <a:pt x="445268" y="184138"/>
                </a:lnTo>
                <a:lnTo>
                  <a:pt x="469772" y="250009"/>
                </a:lnTo>
                <a:lnTo>
                  <a:pt x="473137" y="263547"/>
                </a:lnTo>
                <a:lnTo>
                  <a:pt x="475592" y="253947"/>
                </a:lnTo>
                <a:cubicBezTo>
                  <a:pt x="475991" y="248608"/>
                  <a:pt x="475513" y="244057"/>
                  <a:pt x="474875" y="240906"/>
                </a:cubicBezTo>
                <a:cubicBezTo>
                  <a:pt x="469772" y="228303"/>
                  <a:pt x="465945" y="217800"/>
                  <a:pt x="463394" y="207298"/>
                </a:cubicBezTo>
                <a:cubicBezTo>
                  <a:pt x="460205" y="191193"/>
                  <a:pt x="465945" y="162486"/>
                  <a:pt x="468497" y="154784"/>
                </a:cubicBezTo>
                <a:cubicBezTo>
                  <a:pt x="471685" y="144981"/>
                  <a:pt x="472961" y="131678"/>
                  <a:pt x="472961" y="131678"/>
                </a:cubicBezTo>
                <a:cubicBezTo>
                  <a:pt x="472961" y="130977"/>
                  <a:pt x="478702" y="142881"/>
                  <a:pt x="483804" y="156184"/>
                </a:cubicBezTo>
                <a:cubicBezTo>
                  <a:pt x="486355" y="163886"/>
                  <a:pt x="493371" y="176490"/>
                  <a:pt x="492095" y="196095"/>
                </a:cubicBezTo>
                <a:cubicBezTo>
                  <a:pt x="490182" y="223401"/>
                  <a:pt x="486355" y="230403"/>
                  <a:pt x="481890" y="243007"/>
                </a:cubicBezTo>
                <a:cubicBezTo>
                  <a:pt x="479339" y="254209"/>
                  <a:pt x="477426" y="262612"/>
                  <a:pt x="479339" y="279416"/>
                </a:cubicBezTo>
                <a:lnTo>
                  <a:pt x="477565" y="281364"/>
                </a:lnTo>
                <a:lnTo>
                  <a:pt x="487153" y="319939"/>
                </a:lnTo>
                <a:lnTo>
                  <a:pt x="494531" y="369325"/>
                </a:lnTo>
                <a:lnTo>
                  <a:pt x="498713" y="359236"/>
                </a:lnTo>
                <a:cubicBezTo>
                  <a:pt x="499909" y="353810"/>
                  <a:pt x="500068" y="349084"/>
                  <a:pt x="499750" y="345933"/>
                </a:cubicBezTo>
                <a:cubicBezTo>
                  <a:pt x="495923" y="331929"/>
                  <a:pt x="493371" y="320726"/>
                  <a:pt x="492096" y="309524"/>
                </a:cubicBezTo>
                <a:cubicBezTo>
                  <a:pt x="490820" y="292719"/>
                  <a:pt x="499111" y="264012"/>
                  <a:pt x="502938" y="256310"/>
                </a:cubicBezTo>
                <a:cubicBezTo>
                  <a:pt x="506765" y="246508"/>
                  <a:pt x="509317" y="232504"/>
                  <a:pt x="509317" y="232504"/>
                </a:cubicBezTo>
                <a:cubicBezTo>
                  <a:pt x="509317" y="231803"/>
                  <a:pt x="514419" y="245107"/>
                  <a:pt x="518246" y="259111"/>
                </a:cubicBezTo>
                <a:cubicBezTo>
                  <a:pt x="520160" y="267513"/>
                  <a:pt x="525900" y="281516"/>
                  <a:pt x="522711" y="301821"/>
                </a:cubicBezTo>
                <a:cubicBezTo>
                  <a:pt x="517608" y="330529"/>
                  <a:pt x="513143" y="336130"/>
                  <a:pt x="506128" y="348734"/>
                </a:cubicBezTo>
                <a:cubicBezTo>
                  <a:pt x="502301" y="359937"/>
                  <a:pt x="499111" y="367638"/>
                  <a:pt x="498474" y="385843"/>
                </a:cubicBezTo>
                <a:lnTo>
                  <a:pt x="497158" y="386905"/>
                </a:lnTo>
                <a:lnTo>
                  <a:pt x="497836" y="391445"/>
                </a:lnTo>
                <a:cubicBezTo>
                  <a:pt x="500069" y="415601"/>
                  <a:pt x="501025" y="439932"/>
                  <a:pt x="500228" y="464176"/>
                </a:cubicBezTo>
                <a:lnTo>
                  <a:pt x="498428" y="480152"/>
                </a:lnTo>
                <a:lnTo>
                  <a:pt x="504692" y="470915"/>
                </a:lnTo>
                <a:cubicBezTo>
                  <a:pt x="507084" y="465664"/>
                  <a:pt x="508359" y="460763"/>
                  <a:pt x="508678" y="457262"/>
                </a:cubicBezTo>
                <a:cubicBezTo>
                  <a:pt x="507403" y="442558"/>
                  <a:pt x="506764" y="430655"/>
                  <a:pt x="507403" y="418752"/>
                </a:cubicBezTo>
                <a:cubicBezTo>
                  <a:pt x="508040" y="410350"/>
                  <a:pt x="511868" y="399147"/>
                  <a:pt x="515695" y="388644"/>
                </a:cubicBezTo>
                <a:cubicBezTo>
                  <a:pt x="519521" y="378842"/>
                  <a:pt x="523986" y="369739"/>
                  <a:pt x="526537" y="365538"/>
                </a:cubicBezTo>
                <a:cubicBezTo>
                  <a:pt x="532277" y="355736"/>
                  <a:pt x="536104" y="342433"/>
                  <a:pt x="536104" y="341732"/>
                </a:cubicBezTo>
                <a:cubicBezTo>
                  <a:pt x="536104" y="341032"/>
                  <a:pt x="539931" y="355736"/>
                  <a:pt x="541844" y="371140"/>
                </a:cubicBezTo>
                <a:cubicBezTo>
                  <a:pt x="543120" y="380242"/>
                  <a:pt x="546947" y="396346"/>
                  <a:pt x="539931" y="416652"/>
                </a:cubicBezTo>
                <a:cubicBezTo>
                  <a:pt x="529726" y="446059"/>
                  <a:pt x="523986" y="450960"/>
                  <a:pt x="514418" y="462163"/>
                </a:cubicBezTo>
                <a:cubicBezTo>
                  <a:pt x="508040" y="472666"/>
                  <a:pt x="503576" y="479668"/>
                  <a:pt x="499111" y="497872"/>
                </a:cubicBezTo>
                <a:lnTo>
                  <a:pt x="495732" y="504094"/>
                </a:lnTo>
                <a:lnTo>
                  <a:pt x="492096" y="536382"/>
                </a:lnTo>
                <a:lnTo>
                  <a:pt x="476621" y="591438"/>
                </a:lnTo>
                <a:lnTo>
                  <a:pt x="485159" y="584345"/>
                </a:lnTo>
                <a:cubicBezTo>
                  <a:pt x="488906" y="579794"/>
                  <a:pt x="491458" y="575243"/>
                  <a:pt x="492733" y="572092"/>
                </a:cubicBezTo>
                <a:cubicBezTo>
                  <a:pt x="495285" y="556688"/>
                  <a:pt x="497836" y="544785"/>
                  <a:pt x="501025" y="532882"/>
                </a:cubicBezTo>
                <a:cubicBezTo>
                  <a:pt x="503576" y="524480"/>
                  <a:pt x="509954" y="513977"/>
                  <a:pt x="516332" y="504874"/>
                </a:cubicBezTo>
                <a:cubicBezTo>
                  <a:pt x="522710" y="495772"/>
                  <a:pt x="529088" y="487370"/>
                  <a:pt x="532278" y="484569"/>
                </a:cubicBezTo>
                <a:cubicBezTo>
                  <a:pt x="539932" y="476167"/>
                  <a:pt x="546947" y="462864"/>
                  <a:pt x="546947" y="462864"/>
                </a:cubicBezTo>
                <a:cubicBezTo>
                  <a:pt x="546947" y="462163"/>
                  <a:pt x="548223" y="478268"/>
                  <a:pt x="546310" y="495072"/>
                </a:cubicBezTo>
                <a:cubicBezTo>
                  <a:pt x="545672" y="504874"/>
                  <a:pt x="545672" y="522379"/>
                  <a:pt x="534191" y="541284"/>
                </a:cubicBezTo>
                <a:cubicBezTo>
                  <a:pt x="525900" y="554587"/>
                  <a:pt x="519521" y="562289"/>
                  <a:pt x="513781" y="567190"/>
                </a:cubicBezTo>
                <a:cubicBezTo>
                  <a:pt x="508041" y="571391"/>
                  <a:pt x="503576" y="574192"/>
                  <a:pt x="497198" y="578393"/>
                </a:cubicBezTo>
                <a:cubicBezTo>
                  <a:pt x="488268" y="587496"/>
                  <a:pt x="481890" y="592397"/>
                  <a:pt x="472961" y="609201"/>
                </a:cubicBezTo>
                <a:lnTo>
                  <a:pt x="468780" y="613593"/>
                </a:lnTo>
                <a:lnTo>
                  <a:pt x="441071" y="670116"/>
                </a:lnTo>
                <a:lnTo>
                  <a:pt x="422983" y="695245"/>
                </a:lnTo>
                <a:lnTo>
                  <a:pt x="435410" y="690334"/>
                </a:lnTo>
                <a:cubicBezTo>
                  <a:pt x="440274" y="687095"/>
                  <a:pt x="443941" y="683419"/>
                  <a:pt x="446173" y="680619"/>
                </a:cubicBezTo>
                <a:cubicBezTo>
                  <a:pt x="453189" y="666615"/>
                  <a:pt x="458929" y="655412"/>
                  <a:pt x="465307" y="644910"/>
                </a:cubicBezTo>
                <a:cubicBezTo>
                  <a:pt x="470410" y="637208"/>
                  <a:pt x="479339" y="628806"/>
                  <a:pt x="487631" y="621804"/>
                </a:cubicBezTo>
                <a:cubicBezTo>
                  <a:pt x="496561" y="614802"/>
                  <a:pt x="504852" y="608501"/>
                  <a:pt x="508679" y="606400"/>
                </a:cubicBezTo>
                <a:cubicBezTo>
                  <a:pt x="518246" y="600099"/>
                  <a:pt x="529088" y="588896"/>
                  <a:pt x="529088" y="588896"/>
                </a:cubicBezTo>
                <a:cubicBezTo>
                  <a:pt x="529088" y="588195"/>
                  <a:pt x="525900" y="604999"/>
                  <a:pt x="520159" y="621104"/>
                </a:cubicBezTo>
                <a:cubicBezTo>
                  <a:pt x="516970" y="630206"/>
                  <a:pt x="511868" y="648411"/>
                  <a:pt x="495285" y="663814"/>
                </a:cubicBezTo>
                <a:cubicBezTo>
                  <a:pt x="483166" y="674318"/>
                  <a:pt x="474875" y="679218"/>
                  <a:pt x="467859" y="682720"/>
                </a:cubicBezTo>
                <a:cubicBezTo>
                  <a:pt x="460843" y="684820"/>
                  <a:pt x="455741" y="686220"/>
                  <a:pt x="448724" y="688321"/>
                </a:cubicBezTo>
                <a:cubicBezTo>
                  <a:pt x="437882" y="693923"/>
                  <a:pt x="429590" y="697423"/>
                  <a:pt x="416196" y="710727"/>
                </a:cubicBezTo>
                <a:cubicBezTo>
                  <a:pt x="412848" y="713878"/>
                  <a:pt x="410775" y="714709"/>
                  <a:pt x="409669" y="714162"/>
                </a:cubicBezTo>
                <a:lnTo>
                  <a:pt x="409616" y="713815"/>
                </a:lnTo>
                <a:lnTo>
                  <a:pt x="399932" y="727269"/>
                </a:lnTo>
                <a:cubicBezTo>
                  <a:pt x="384784" y="745036"/>
                  <a:pt x="368361" y="761491"/>
                  <a:pt x="351140" y="776545"/>
                </a:cubicBezTo>
                <a:lnTo>
                  <a:pt x="345356" y="780668"/>
                </a:lnTo>
                <a:lnTo>
                  <a:pt x="357996" y="779258"/>
                </a:lnTo>
                <a:cubicBezTo>
                  <a:pt x="363577" y="777420"/>
                  <a:pt x="368041" y="774794"/>
                  <a:pt x="370912" y="772344"/>
                </a:cubicBezTo>
                <a:cubicBezTo>
                  <a:pt x="381117" y="760440"/>
                  <a:pt x="389408" y="751338"/>
                  <a:pt x="398975" y="742936"/>
                </a:cubicBezTo>
                <a:cubicBezTo>
                  <a:pt x="405991" y="736634"/>
                  <a:pt x="416834" y="731733"/>
                  <a:pt x="427039" y="727532"/>
                </a:cubicBezTo>
                <a:cubicBezTo>
                  <a:pt x="437244" y="723331"/>
                  <a:pt x="447449" y="719830"/>
                  <a:pt x="451913" y="719130"/>
                </a:cubicBezTo>
                <a:cubicBezTo>
                  <a:pt x="462757" y="716330"/>
                  <a:pt x="476788" y="708627"/>
                  <a:pt x="476788" y="708627"/>
                </a:cubicBezTo>
                <a:cubicBezTo>
                  <a:pt x="477426" y="707927"/>
                  <a:pt x="469135" y="723331"/>
                  <a:pt x="458930" y="737335"/>
                </a:cubicBezTo>
                <a:cubicBezTo>
                  <a:pt x="453189" y="745036"/>
                  <a:pt x="443622" y="761141"/>
                  <a:pt x="423212" y="770243"/>
                </a:cubicBezTo>
                <a:cubicBezTo>
                  <a:pt x="408542" y="776545"/>
                  <a:pt x="399613" y="778645"/>
                  <a:pt x="391959" y="780046"/>
                </a:cubicBezTo>
                <a:cubicBezTo>
                  <a:pt x="384944" y="781446"/>
                  <a:pt x="379203" y="780746"/>
                  <a:pt x="371549" y="780746"/>
                </a:cubicBezTo>
                <a:cubicBezTo>
                  <a:pt x="359431" y="782846"/>
                  <a:pt x="350502" y="784247"/>
                  <a:pt x="334556" y="794049"/>
                </a:cubicBezTo>
                <a:cubicBezTo>
                  <a:pt x="330570" y="796500"/>
                  <a:pt x="328338" y="796894"/>
                  <a:pt x="327351" y="796117"/>
                </a:cubicBezTo>
                <a:lnTo>
                  <a:pt x="327498" y="793400"/>
                </a:lnTo>
                <a:lnTo>
                  <a:pt x="250305" y="848433"/>
                </a:lnTo>
                <a:lnTo>
                  <a:pt x="263998" y="849451"/>
                </a:lnTo>
                <a:cubicBezTo>
                  <a:pt x="269818" y="848663"/>
                  <a:pt x="274602" y="846913"/>
                  <a:pt x="277791" y="845162"/>
                </a:cubicBezTo>
                <a:cubicBezTo>
                  <a:pt x="289909" y="835360"/>
                  <a:pt x="300114" y="827658"/>
                  <a:pt x="310957" y="822057"/>
                </a:cubicBezTo>
                <a:cubicBezTo>
                  <a:pt x="319248" y="817856"/>
                  <a:pt x="330729" y="815055"/>
                  <a:pt x="342209" y="813655"/>
                </a:cubicBezTo>
                <a:cubicBezTo>
                  <a:pt x="353690" y="812254"/>
                  <a:pt x="363895" y="811554"/>
                  <a:pt x="368360" y="812254"/>
                </a:cubicBezTo>
                <a:cubicBezTo>
                  <a:pt x="379841" y="812954"/>
                  <a:pt x="395148" y="809454"/>
                  <a:pt x="395148" y="809454"/>
                </a:cubicBezTo>
                <a:cubicBezTo>
                  <a:pt x="395786" y="808753"/>
                  <a:pt x="384305" y="821356"/>
                  <a:pt x="371549" y="832559"/>
                </a:cubicBezTo>
                <a:cubicBezTo>
                  <a:pt x="363895" y="838861"/>
                  <a:pt x="351777" y="852164"/>
                  <a:pt x="330091" y="855665"/>
                </a:cubicBezTo>
                <a:cubicBezTo>
                  <a:pt x="299476" y="860566"/>
                  <a:pt x="291823" y="857066"/>
                  <a:pt x="277153" y="854265"/>
                </a:cubicBezTo>
                <a:cubicBezTo>
                  <a:pt x="264397" y="854265"/>
                  <a:pt x="255467" y="852865"/>
                  <a:pt x="237608" y="860566"/>
                </a:cubicBezTo>
                <a:cubicBezTo>
                  <a:pt x="233303" y="862317"/>
                  <a:pt x="231031" y="862273"/>
                  <a:pt x="230174" y="861255"/>
                </a:cubicBezTo>
                <a:lnTo>
                  <a:pt x="230273" y="860773"/>
                </a:lnTo>
                <a:lnTo>
                  <a:pt x="145532" y="904551"/>
                </a:lnTo>
                <a:lnTo>
                  <a:pt x="158520" y="906779"/>
                </a:lnTo>
                <a:cubicBezTo>
                  <a:pt x="164579" y="906604"/>
                  <a:pt x="169682" y="905379"/>
                  <a:pt x="173190" y="903978"/>
                </a:cubicBezTo>
                <a:cubicBezTo>
                  <a:pt x="186584" y="894876"/>
                  <a:pt x="197427" y="889274"/>
                  <a:pt x="209545" y="884373"/>
                </a:cubicBezTo>
                <a:cubicBezTo>
                  <a:pt x="226766" y="878071"/>
                  <a:pt x="259932" y="882272"/>
                  <a:pt x="268861" y="885073"/>
                </a:cubicBezTo>
                <a:cubicBezTo>
                  <a:pt x="280342" y="887874"/>
                  <a:pt x="295649" y="887874"/>
                  <a:pt x="295649" y="887174"/>
                </a:cubicBezTo>
                <a:cubicBezTo>
                  <a:pt x="296288" y="886473"/>
                  <a:pt x="283531" y="896976"/>
                  <a:pt x="269499" y="905379"/>
                </a:cubicBezTo>
                <a:cubicBezTo>
                  <a:pt x="261208" y="910280"/>
                  <a:pt x="247814" y="920783"/>
                  <a:pt x="225490" y="921483"/>
                </a:cubicBezTo>
                <a:cubicBezTo>
                  <a:pt x="194238" y="922883"/>
                  <a:pt x="186584" y="918682"/>
                  <a:pt x="171914" y="913080"/>
                </a:cubicBezTo>
                <a:cubicBezTo>
                  <a:pt x="159158" y="911680"/>
                  <a:pt x="149591" y="909580"/>
                  <a:pt x="131094" y="915181"/>
                </a:cubicBezTo>
                <a:lnTo>
                  <a:pt x="124938" y="915190"/>
                </a:lnTo>
                <a:lnTo>
                  <a:pt x="120889" y="917281"/>
                </a:lnTo>
                <a:cubicBezTo>
                  <a:pt x="101117" y="927084"/>
                  <a:pt x="80707" y="936186"/>
                  <a:pt x="61573" y="946689"/>
                </a:cubicBezTo>
                <a:cubicBezTo>
                  <a:pt x="52006" y="952290"/>
                  <a:pt x="42439" y="957192"/>
                  <a:pt x="33509" y="963493"/>
                </a:cubicBezTo>
                <a:cubicBezTo>
                  <a:pt x="24580" y="969795"/>
                  <a:pt x="16288" y="976797"/>
                  <a:pt x="11186" y="985899"/>
                </a:cubicBezTo>
                <a:cubicBezTo>
                  <a:pt x="7997" y="992201"/>
                  <a:pt x="6721" y="995002"/>
                  <a:pt x="4170" y="994301"/>
                </a:cubicBezTo>
                <a:cubicBezTo>
                  <a:pt x="1619" y="992901"/>
                  <a:pt x="-2208" y="987299"/>
                  <a:pt x="1619" y="978897"/>
                </a:cubicBezTo>
                <a:cubicBezTo>
                  <a:pt x="1619" y="978897"/>
                  <a:pt x="3532" y="974696"/>
                  <a:pt x="9272" y="968395"/>
                </a:cubicBezTo>
                <a:cubicBezTo>
                  <a:pt x="15012" y="962093"/>
                  <a:pt x="23942" y="954391"/>
                  <a:pt x="36698" y="947389"/>
                </a:cubicBezTo>
                <a:cubicBezTo>
                  <a:pt x="48817" y="939687"/>
                  <a:pt x="63965" y="931810"/>
                  <a:pt x="81504" y="923233"/>
                </a:cubicBezTo>
                <a:lnTo>
                  <a:pt x="128846" y="900539"/>
                </a:lnTo>
                <a:lnTo>
                  <a:pt x="143770" y="886823"/>
                </a:lnTo>
                <a:cubicBezTo>
                  <a:pt x="147836" y="881746"/>
                  <a:pt x="150866" y="876670"/>
                  <a:pt x="154693" y="871069"/>
                </a:cubicBezTo>
                <a:cubicBezTo>
                  <a:pt x="160433" y="855665"/>
                  <a:pt x="162984" y="846563"/>
                  <a:pt x="180843" y="821356"/>
                </a:cubicBezTo>
                <a:cubicBezTo>
                  <a:pt x="193599" y="803151"/>
                  <a:pt x="206993" y="798250"/>
                  <a:pt x="214647" y="794049"/>
                </a:cubicBezTo>
                <a:cubicBezTo>
                  <a:pt x="227403" y="787047"/>
                  <a:pt x="239522" y="780746"/>
                  <a:pt x="238884" y="780746"/>
                </a:cubicBezTo>
                <a:cubicBezTo>
                  <a:pt x="238884" y="780746"/>
                  <a:pt x="232506" y="794049"/>
                  <a:pt x="229316" y="805952"/>
                </a:cubicBezTo>
                <a:cubicBezTo>
                  <a:pt x="227403" y="815755"/>
                  <a:pt x="212733" y="847262"/>
                  <a:pt x="198064" y="857765"/>
                </a:cubicBezTo>
                <a:cubicBezTo>
                  <a:pt x="187859" y="864767"/>
                  <a:pt x="176378" y="870369"/>
                  <a:pt x="161708" y="875970"/>
                </a:cubicBezTo>
                <a:cubicBezTo>
                  <a:pt x="158838" y="878071"/>
                  <a:pt x="154693" y="881571"/>
                  <a:pt x="150547" y="886473"/>
                </a:cubicBezTo>
                <a:lnTo>
                  <a:pt x="147699" y="891296"/>
                </a:lnTo>
                <a:lnTo>
                  <a:pt x="209147" y="860041"/>
                </a:lnTo>
                <a:lnTo>
                  <a:pt x="229772" y="847655"/>
                </a:lnTo>
                <a:lnTo>
                  <a:pt x="230593" y="846563"/>
                </a:lnTo>
                <a:cubicBezTo>
                  <a:pt x="246539" y="836060"/>
                  <a:pt x="250366" y="826958"/>
                  <a:pt x="256105" y="815054"/>
                </a:cubicBezTo>
                <a:cubicBezTo>
                  <a:pt x="259932" y="799650"/>
                  <a:pt x="261846" y="791248"/>
                  <a:pt x="275240" y="763941"/>
                </a:cubicBezTo>
                <a:cubicBezTo>
                  <a:pt x="284807" y="745036"/>
                  <a:pt x="296925" y="738735"/>
                  <a:pt x="302666" y="733133"/>
                </a:cubicBezTo>
                <a:cubicBezTo>
                  <a:pt x="312871" y="724731"/>
                  <a:pt x="323714" y="716329"/>
                  <a:pt x="323076" y="717029"/>
                </a:cubicBezTo>
                <a:cubicBezTo>
                  <a:pt x="323076" y="717029"/>
                  <a:pt x="319249" y="731032"/>
                  <a:pt x="317974" y="742235"/>
                </a:cubicBezTo>
                <a:cubicBezTo>
                  <a:pt x="317974" y="747137"/>
                  <a:pt x="315422" y="757639"/>
                  <a:pt x="311596" y="768142"/>
                </a:cubicBezTo>
                <a:cubicBezTo>
                  <a:pt x="307769" y="779346"/>
                  <a:pt x="302028" y="790548"/>
                  <a:pt x="295012" y="796150"/>
                </a:cubicBezTo>
                <a:cubicBezTo>
                  <a:pt x="286083" y="804552"/>
                  <a:pt x="275878" y="811554"/>
                  <a:pt x="262484" y="817855"/>
                </a:cubicBezTo>
                <a:lnTo>
                  <a:pt x="252045" y="834280"/>
                </a:lnTo>
                <a:lnTo>
                  <a:pt x="282894" y="815755"/>
                </a:lnTo>
                <a:lnTo>
                  <a:pt x="331156" y="777571"/>
                </a:lnTo>
                <a:lnTo>
                  <a:pt x="339898" y="764817"/>
                </a:lnTo>
                <a:cubicBezTo>
                  <a:pt x="342529" y="759215"/>
                  <a:pt x="344124" y="753789"/>
                  <a:pt x="346037" y="747837"/>
                </a:cubicBezTo>
                <a:cubicBezTo>
                  <a:pt x="347313" y="732433"/>
                  <a:pt x="347313" y="724031"/>
                  <a:pt x="354966" y="696023"/>
                </a:cubicBezTo>
                <a:cubicBezTo>
                  <a:pt x="360069" y="677119"/>
                  <a:pt x="369636" y="668016"/>
                  <a:pt x="374101" y="661715"/>
                </a:cubicBezTo>
                <a:cubicBezTo>
                  <a:pt x="381754" y="651212"/>
                  <a:pt x="390046" y="641409"/>
                  <a:pt x="389408" y="642110"/>
                </a:cubicBezTo>
                <a:cubicBezTo>
                  <a:pt x="389408" y="642110"/>
                  <a:pt x="389408" y="655413"/>
                  <a:pt x="390684" y="666616"/>
                </a:cubicBezTo>
                <a:cubicBezTo>
                  <a:pt x="391321" y="670817"/>
                  <a:pt x="391959" y="681320"/>
                  <a:pt x="390046" y="692523"/>
                </a:cubicBezTo>
                <a:cubicBezTo>
                  <a:pt x="388770" y="703726"/>
                  <a:pt x="384943" y="715628"/>
                  <a:pt x="380479" y="722630"/>
                </a:cubicBezTo>
                <a:cubicBezTo>
                  <a:pt x="373463" y="732433"/>
                  <a:pt x="365171" y="740835"/>
                  <a:pt x="353691" y="749938"/>
                </a:cubicBezTo>
                <a:lnTo>
                  <a:pt x="347173" y="764899"/>
                </a:lnTo>
                <a:lnTo>
                  <a:pt x="355684" y="758165"/>
                </a:lnTo>
                <a:lnTo>
                  <a:pt x="408923" y="696867"/>
                </a:lnTo>
                <a:lnTo>
                  <a:pt x="415160" y="681583"/>
                </a:lnTo>
                <a:cubicBezTo>
                  <a:pt x="416356" y="675719"/>
                  <a:pt x="416515" y="670117"/>
                  <a:pt x="416834" y="663816"/>
                </a:cubicBezTo>
                <a:cubicBezTo>
                  <a:pt x="415559" y="656113"/>
                  <a:pt x="414283" y="650512"/>
                  <a:pt x="413645" y="643510"/>
                </a:cubicBezTo>
                <a:cubicBezTo>
                  <a:pt x="413007" y="636508"/>
                  <a:pt x="413007" y="627406"/>
                  <a:pt x="412369" y="613403"/>
                </a:cubicBezTo>
                <a:cubicBezTo>
                  <a:pt x="412369" y="594497"/>
                  <a:pt x="418747" y="583294"/>
                  <a:pt x="421299" y="576292"/>
                </a:cubicBezTo>
                <a:cubicBezTo>
                  <a:pt x="425764" y="564390"/>
                  <a:pt x="430228" y="552486"/>
                  <a:pt x="430228" y="553187"/>
                </a:cubicBezTo>
                <a:cubicBezTo>
                  <a:pt x="430228" y="553187"/>
                  <a:pt x="434055" y="565790"/>
                  <a:pt x="437882" y="575593"/>
                </a:cubicBezTo>
                <a:cubicBezTo>
                  <a:pt x="439796" y="579093"/>
                  <a:pt x="442984" y="588896"/>
                  <a:pt x="444260" y="599399"/>
                </a:cubicBezTo>
                <a:cubicBezTo>
                  <a:pt x="445536" y="609901"/>
                  <a:pt x="445536" y="621805"/>
                  <a:pt x="442984" y="630207"/>
                </a:cubicBezTo>
                <a:cubicBezTo>
                  <a:pt x="439157" y="641410"/>
                  <a:pt x="433417" y="651912"/>
                  <a:pt x="424488" y="663115"/>
                </a:cubicBezTo>
                <a:lnTo>
                  <a:pt x="421545" y="680704"/>
                </a:lnTo>
                <a:lnTo>
                  <a:pt x="462151" y="603315"/>
                </a:lnTo>
                <a:lnTo>
                  <a:pt x="464431" y="582857"/>
                </a:lnTo>
                <a:cubicBezTo>
                  <a:pt x="464032" y="576993"/>
                  <a:pt x="462756" y="571742"/>
                  <a:pt x="461481" y="565790"/>
                </a:cubicBezTo>
                <a:cubicBezTo>
                  <a:pt x="455103" y="553187"/>
                  <a:pt x="451914" y="546185"/>
                  <a:pt x="444259" y="520278"/>
                </a:cubicBezTo>
                <a:cubicBezTo>
                  <a:pt x="439158" y="502774"/>
                  <a:pt x="442346" y="490171"/>
                  <a:pt x="442984" y="482468"/>
                </a:cubicBezTo>
                <a:cubicBezTo>
                  <a:pt x="444259" y="469865"/>
                  <a:pt x="445536" y="457262"/>
                  <a:pt x="445536" y="457962"/>
                </a:cubicBezTo>
                <a:cubicBezTo>
                  <a:pt x="445536" y="457962"/>
                  <a:pt x="451914" y="469165"/>
                  <a:pt x="458292" y="476867"/>
                </a:cubicBezTo>
                <a:cubicBezTo>
                  <a:pt x="460843" y="479668"/>
                  <a:pt x="465946" y="488070"/>
                  <a:pt x="470410" y="497173"/>
                </a:cubicBezTo>
                <a:cubicBezTo>
                  <a:pt x="474237" y="506975"/>
                  <a:pt x="477426" y="518178"/>
                  <a:pt x="476788" y="526580"/>
                </a:cubicBezTo>
                <a:cubicBezTo>
                  <a:pt x="476150" y="537783"/>
                  <a:pt x="473600" y="549686"/>
                  <a:pt x="467859" y="562990"/>
                </a:cubicBezTo>
                <a:cubicBezTo>
                  <a:pt x="467221" y="566141"/>
                  <a:pt x="466902" y="571042"/>
                  <a:pt x="467381" y="576906"/>
                </a:cubicBezTo>
                <a:lnTo>
                  <a:pt x="468745" y="583147"/>
                </a:lnTo>
                <a:lnTo>
                  <a:pt x="488269" y="502774"/>
                </a:lnTo>
                <a:lnTo>
                  <a:pt x="488413" y="497735"/>
                </a:lnTo>
                <a:lnTo>
                  <a:pt x="488269" y="497172"/>
                </a:lnTo>
                <a:cubicBezTo>
                  <a:pt x="487631" y="478267"/>
                  <a:pt x="483166" y="470565"/>
                  <a:pt x="478064" y="460762"/>
                </a:cubicBezTo>
                <a:cubicBezTo>
                  <a:pt x="469135" y="450260"/>
                  <a:pt x="464032" y="445358"/>
                  <a:pt x="451913" y="422253"/>
                </a:cubicBezTo>
                <a:cubicBezTo>
                  <a:pt x="442984" y="406148"/>
                  <a:pt x="443622" y="392845"/>
                  <a:pt x="442984" y="385843"/>
                </a:cubicBezTo>
                <a:cubicBezTo>
                  <a:pt x="441708" y="373240"/>
                  <a:pt x="441071" y="359936"/>
                  <a:pt x="441071" y="360637"/>
                </a:cubicBezTo>
                <a:cubicBezTo>
                  <a:pt x="441071" y="360637"/>
                  <a:pt x="449362" y="370439"/>
                  <a:pt x="456378" y="376741"/>
                </a:cubicBezTo>
                <a:cubicBezTo>
                  <a:pt x="459567" y="378842"/>
                  <a:pt x="465945" y="385843"/>
                  <a:pt x="471686" y="393545"/>
                </a:cubicBezTo>
                <a:cubicBezTo>
                  <a:pt x="477426" y="401947"/>
                  <a:pt x="482528" y="411750"/>
                  <a:pt x="483804" y="420152"/>
                </a:cubicBezTo>
                <a:cubicBezTo>
                  <a:pt x="485718" y="431355"/>
                  <a:pt x="485718" y="443258"/>
                  <a:pt x="483804" y="457262"/>
                </a:cubicBezTo>
                <a:lnTo>
                  <a:pt x="489167" y="471328"/>
                </a:lnTo>
                <a:lnTo>
                  <a:pt x="490900" y="410700"/>
                </a:lnTo>
                <a:lnTo>
                  <a:pt x="487930" y="387143"/>
                </a:lnTo>
                <a:lnTo>
                  <a:pt x="487630" y="386543"/>
                </a:lnTo>
                <a:cubicBezTo>
                  <a:pt x="483803" y="369739"/>
                  <a:pt x="478063" y="364138"/>
                  <a:pt x="471047" y="355036"/>
                </a:cubicBezTo>
                <a:cubicBezTo>
                  <a:pt x="460842" y="346634"/>
                  <a:pt x="455102" y="343132"/>
                  <a:pt x="439157" y="322827"/>
                </a:cubicBezTo>
                <a:cubicBezTo>
                  <a:pt x="428314" y="308824"/>
                  <a:pt x="427039" y="295520"/>
                  <a:pt x="425125" y="288518"/>
                </a:cubicBezTo>
                <a:cubicBezTo>
                  <a:pt x="421936" y="275915"/>
                  <a:pt x="419385" y="263312"/>
                  <a:pt x="419385" y="264012"/>
                </a:cubicBezTo>
                <a:cubicBezTo>
                  <a:pt x="419385" y="264012"/>
                  <a:pt x="428314" y="272415"/>
                  <a:pt x="436605" y="277315"/>
                </a:cubicBezTo>
                <a:cubicBezTo>
                  <a:pt x="443622" y="280817"/>
                  <a:pt x="464669" y="299021"/>
                  <a:pt x="469771" y="314425"/>
                </a:cubicBezTo>
                <a:cubicBezTo>
                  <a:pt x="472961" y="324928"/>
                  <a:pt x="475512" y="336130"/>
                  <a:pt x="476149" y="350134"/>
                </a:cubicBezTo>
                <a:lnTo>
                  <a:pt x="485009" y="363975"/>
                </a:lnTo>
                <a:lnTo>
                  <a:pt x="480615" y="329129"/>
                </a:lnTo>
                <a:lnTo>
                  <a:pt x="469861" y="283321"/>
                </a:lnTo>
                <a:lnTo>
                  <a:pt x="468497" y="282917"/>
                </a:lnTo>
                <a:cubicBezTo>
                  <a:pt x="462757" y="266812"/>
                  <a:pt x="456379" y="261911"/>
                  <a:pt x="448725" y="254910"/>
                </a:cubicBezTo>
                <a:cubicBezTo>
                  <a:pt x="437882" y="248608"/>
                  <a:pt x="431504" y="245807"/>
                  <a:pt x="414283" y="227602"/>
                </a:cubicBezTo>
                <a:cubicBezTo>
                  <a:pt x="402165" y="214999"/>
                  <a:pt x="398976" y="202395"/>
                  <a:pt x="396424" y="195394"/>
                </a:cubicBezTo>
                <a:cubicBezTo>
                  <a:pt x="391959" y="183491"/>
                  <a:pt x="388133" y="171587"/>
                  <a:pt x="388771" y="172288"/>
                </a:cubicBezTo>
                <a:cubicBezTo>
                  <a:pt x="388771" y="172288"/>
                  <a:pt x="398337" y="179290"/>
                  <a:pt x="406629" y="183491"/>
                </a:cubicBezTo>
                <a:cubicBezTo>
                  <a:pt x="413646" y="186292"/>
                  <a:pt x="435969" y="201696"/>
                  <a:pt x="442347" y="215699"/>
                </a:cubicBezTo>
                <a:cubicBezTo>
                  <a:pt x="446812" y="225502"/>
                  <a:pt x="450001" y="236004"/>
                  <a:pt x="452552" y="249308"/>
                </a:cubicBezTo>
                <a:lnTo>
                  <a:pt x="465410" y="264365"/>
                </a:lnTo>
                <a:lnTo>
                  <a:pt x="464670" y="261211"/>
                </a:lnTo>
                <a:cubicBezTo>
                  <a:pt x="459089" y="241256"/>
                  <a:pt x="453508" y="224102"/>
                  <a:pt x="448724" y="210098"/>
                </a:cubicBezTo>
                <a:lnTo>
                  <a:pt x="439587" y="184362"/>
                </a:lnTo>
                <a:lnTo>
                  <a:pt x="438519" y="184190"/>
                </a:lnTo>
                <a:cubicBezTo>
                  <a:pt x="430866" y="170187"/>
                  <a:pt x="424487" y="165986"/>
                  <a:pt x="416196" y="159684"/>
                </a:cubicBezTo>
                <a:cubicBezTo>
                  <a:pt x="405353" y="154783"/>
                  <a:pt x="398975" y="152683"/>
                  <a:pt x="380478" y="136578"/>
                </a:cubicBezTo>
                <a:cubicBezTo>
                  <a:pt x="367722" y="125375"/>
                  <a:pt x="363895" y="112772"/>
                  <a:pt x="360706" y="106471"/>
                </a:cubicBezTo>
                <a:cubicBezTo>
                  <a:pt x="355604" y="95268"/>
                  <a:pt x="351139" y="83364"/>
                  <a:pt x="351777" y="84065"/>
                </a:cubicBezTo>
                <a:cubicBezTo>
                  <a:pt x="351777" y="84065"/>
                  <a:pt x="361344" y="90366"/>
                  <a:pt x="369636" y="93867"/>
                </a:cubicBezTo>
                <a:cubicBezTo>
                  <a:pt x="376651" y="95968"/>
                  <a:pt x="398975" y="109271"/>
                  <a:pt x="406629" y="121875"/>
                </a:cubicBezTo>
                <a:cubicBezTo>
                  <a:pt x="411731" y="130977"/>
                  <a:pt x="415558" y="140779"/>
                  <a:pt x="419385" y="153382"/>
                </a:cubicBezTo>
                <a:lnTo>
                  <a:pt x="432708" y="165793"/>
                </a:lnTo>
                <a:lnTo>
                  <a:pt x="418269" y="126514"/>
                </a:lnTo>
                <a:cubicBezTo>
                  <a:pt x="414761" y="116273"/>
                  <a:pt x="412688" y="109622"/>
                  <a:pt x="412369" y="108571"/>
                </a:cubicBezTo>
                <a:cubicBezTo>
                  <a:pt x="410456" y="101569"/>
                  <a:pt x="407905" y="95268"/>
                  <a:pt x="405353" y="92467"/>
                </a:cubicBezTo>
                <a:cubicBezTo>
                  <a:pt x="395786" y="84065"/>
                  <a:pt x="388770" y="76363"/>
                  <a:pt x="382392" y="68661"/>
                </a:cubicBezTo>
                <a:cubicBezTo>
                  <a:pt x="373463" y="56758"/>
                  <a:pt x="368360" y="29451"/>
                  <a:pt x="368360" y="21749"/>
                </a:cubicBezTo>
                <a:cubicBezTo>
                  <a:pt x="367723" y="11946"/>
                  <a:pt x="363896" y="44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430A5A9E-CDD0-4103-A9D9-9B77A8AEB582}"/>
              </a:ext>
            </a:extLst>
          </p:cNvPr>
          <p:cNvSpPr/>
          <p:nvPr/>
        </p:nvSpPr>
        <p:spPr>
          <a:xfrm>
            <a:off x="8330494" y="1567409"/>
            <a:ext cx="1666704" cy="334658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99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单击添加描述</a:t>
            </a:r>
            <a:endParaRPr kumimoji="0" lang="zh-CN" altLang="en-US" sz="1599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0B518A9D-0970-466F-AA7E-FF77D7E7E4FB}"/>
              </a:ext>
            </a:extLst>
          </p:cNvPr>
          <p:cNvSpPr/>
          <p:nvPr/>
        </p:nvSpPr>
        <p:spPr>
          <a:xfrm>
            <a:off x="8569762" y="1864559"/>
            <a:ext cx="1188168" cy="375566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0" cap="none" spc="12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添加标题</a:t>
            </a:r>
            <a:endParaRPr kumimoji="0" lang="zh-CN" altLang="en-US" b="1" i="0" u="none" strike="noStrike" kern="0" cap="none" spc="12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" name="星形: 五角 67">
            <a:extLst>
              <a:ext uri="{FF2B5EF4-FFF2-40B4-BE49-F238E27FC236}">
                <a16:creationId xmlns:a16="http://schemas.microsoft.com/office/drawing/2014/main" id="{BBFC9517-A4E1-4F19-8C5D-70D2DD3B2A9C}"/>
              </a:ext>
            </a:extLst>
          </p:cNvPr>
          <p:cNvSpPr/>
          <p:nvPr/>
        </p:nvSpPr>
        <p:spPr>
          <a:xfrm>
            <a:off x="9089985" y="2412763"/>
            <a:ext cx="147722" cy="147721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1" name="星形: 五角 68">
            <a:extLst>
              <a:ext uri="{FF2B5EF4-FFF2-40B4-BE49-F238E27FC236}">
                <a16:creationId xmlns:a16="http://schemas.microsoft.com/office/drawing/2014/main" id="{11F82CF0-9F64-4514-899A-01024386DB08}"/>
              </a:ext>
            </a:extLst>
          </p:cNvPr>
          <p:cNvSpPr/>
          <p:nvPr/>
        </p:nvSpPr>
        <p:spPr>
          <a:xfrm>
            <a:off x="8951205" y="2387792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72" name="星形: 五角 69">
            <a:extLst>
              <a:ext uri="{FF2B5EF4-FFF2-40B4-BE49-F238E27FC236}">
                <a16:creationId xmlns:a16="http://schemas.microsoft.com/office/drawing/2014/main" id="{AFB1498F-F9FA-4C97-8958-6C3A8DD550CC}"/>
              </a:ext>
            </a:extLst>
          </p:cNvPr>
          <p:cNvSpPr/>
          <p:nvPr/>
        </p:nvSpPr>
        <p:spPr>
          <a:xfrm>
            <a:off x="9272565" y="2387792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73" name="任意多边形: 形状 65">
            <a:extLst>
              <a:ext uri="{FF2B5EF4-FFF2-40B4-BE49-F238E27FC236}">
                <a16:creationId xmlns:a16="http://schemas.microsoft.com/office/drawing/2014/main" id="{469E5E43-D73F-436D-AA3B-5B060096B68B}"/>
              </a:ext>
            </a:extLst>
          </p:cNvPr>
          <p:cNvSpPr/>
          <p:nvPr/>
        </p:nvSpPr>
        <p:spPr>
          <a:xfrm flipH="1">
            <a:off x="8051639" y="1486368"/>
            <a:ext cx="547363" cy="994406"/>
          </a:xfrm>
          <a:custGeom>
            <a:avLst/>
            <a:gdLst>
              <a:gd name="connsiteX0" fmla="*/ 363896 w 547363"/>
              <a:gd name="connsiteY0" fmla="*/ 44 h 994406"/>
              <a:gd name="connsiteX1" fmla="*/ 368360 w 547363"/>
              <a:gd name="connsiteY1" fmla="*/ 21749 h 994406"/>
              <a:gd name="connsiteX2" fmla="*/ 382392 w 547363"/>
              <a:gd name="connsiteY2" fmla="*/ 68661 h 994406"/>
              <a:gd name="connsiteX3" fmla="*/ 405353 w 547363"/>
              <a:gd name="connsiteY3" fmla="*/ 92467 h 994406"/>
              <a:gd name="connsiteX4" fmla="*/ 412369 w 547363"/>
              <a:gd name="connsiteY4" fmla="*/ 108571 h 994406"/>
              <a:gd name="connsiteX5" fmla="*/ 418269 w 547363"/>
              <a:gd name="connsiteY5" fmla="*/ 126514 h 994406"/>
              <a:gd name="connsiteX6" fmla="*/ 432708 w 547363"/>
              <a:gd name="connsiteY6" fmla="*/ 165792 h 994406"/>
              <a:gd name="connsiteX7" fmla="*/ 419385 w 547363"/>
              <a:gd name="connsiteY7" fmla="*/ 153382 h 994406"/>
              <a:gd name="connsiteX8" fmla="*/ 406629 w 547363"/>
              <a:gd name="connsiteY8" fmla="*/ 121875 h 994406"/>
              <a:gd name="connsiteX9" fmla="*/ 369636 w 547363"/>
              <a:gd name="connsiteY9" fmla="*/ 93867 h 994406"/>
              <a:gd name="connsiteX10" fmla="*/ 351777 w 547363"/>
              <a:gd name="connsiteY10" fmla="*/ 84065 h 994406"/>
              <a:gd name="connsiteX11" fmla="*/ 360706 w 547363"/>
              <a:gd name="connsiteY11" fmla="*/ 106471 h 994406"/>
              <a:gd name="connsiteX12" fmla="*/ 380478 w 547363"/>
              <a:gd name="connsiteY12" fmla="*/ 136578 h 994406"/>
              <a:gd name="connsiteX13" fmla="*/ 416196 w 547363"/>
              <a:gd name="connsiteY13" fmla="*/ 159684 h 994406"/>
              <a:gd name="connsiteX14" fmla="*/ 438519 w 547363"/>
              <a:gd name="connsiteY14" fmla="*/ 184190 h 994406"/>
              <a:gd name="connsiteX15" fmla="*/ 439587 w 547363"/>
              <a:gd name="connsiteY15" fmla="*/ 184362 h 994406"/>
              <a:gd name="connsiteX16" fmla="*/ 448725 w 547363"/>
              <a:gd name="connsiteY16" fmla="*/ 210098 h 994406"/>
              <a:gd name="connsiteX17" fmla="*/ 464670 w 547363"/>
              <a:gd name="connsiteY17" fmla="*/ 261211 h 994406"/>
              <a:gd name="connsiteX18" fmla="*/ 465411 w 547363"/>
              <a:gd name="connsiteY18" fmla="*/ 264366 h 994406"/>
              <a:gd name="connsiteX19" fmla="*/ 452551 w 547363"/>
              <a:gd name="connsiteY19" fmla="*/ 249308 h 994406"/>
              <a:gd name="connsiteX20" fmla="*/ 442346 w 547363"/>
              <a:gd name="connsiteY20" fmla="*/ 215699 h 994406"/>
              <a:gd name="connsiteX21" fmla="*/ 406628 w 547363"/>
              <a:gd name="connsiteY21" fmla="*/ 183491 h 994406"/>
              <a:gd name="connsiteX22" fmla="*/ 388770 w 547363"/>
              <a:gd name="connsiteY22" fmla="*/ 172288 h 994406"/>
              <a:gd name="connsiteX23" fmla="*/ 396423 w 547363"/>
              <a:gd name="connsiteY23" fmla="*/ 195394 h 994406"/>
              <a:gd name="connsiteX24" fmla="*/ 414282 w 547363"/>
              <a:gd name="connsiteY24" fmla="*/ 227602 h 994406"/>
              <a:gd name="connsiteX25" fmla="*/ 448724 w 547363"/>
              <a:gd name="connsiteY25" fmla="*/ 254910 h 994406"/>
              <a:gd name="connsiteX26" fmla="*/ 468496 w 547363"/>
              <a:gd name="connsiteY26" fmla="*/ 282917 h 994406"/>
              <a:gd name="connsiteX27" fmla="*/ 469861 w 547363"/>
              <a:gd name="connsiteY27" fmla="*/ 283322 h 994406"/>
              <a:gd name="connsiteX28" fmla="*/ 480615 w 547363"/>
              <a:gd name="connsiteY28" fmla="*/ 329129 h 994406"/>
              <a:gd name="connsiteX29" fmla="*/ 485008 w 547363"/>
              <a:gd name="connsiteY29" fmla="*/ 363972 h 994406"/>
              <a:gd name="connsiteX30" fmla="*/ 476151 w 547363"/>
              <a:gd name="connsiteY30" fmla="*/ 350134 h 994406"/>
              <a:gd name="connsiteX31" fmla="*/ 469772 w 547363"/>
              <a:gd name="connsiteY31" fmla="*/ 314425 h 994406"/>
              <a:gd name="connsiteX32" fmla="*/ 436606 w 547363"/>
              <a:gd name="connsiteY32" fmla="*/ 277315 h 994406"/>
              <a:gd name="connsiteX33" fmla="*/ 419386 w 547363"/>
              <a:gd name="connsiteY33" fmla="*/ 264012 h 994406"/>
              <a:gd name="connsiteX34" fmla="*/ 425126 w 547363"/>
              <a:gd name="connsiteY34" fmla="*/ 288518 h 994406"/>
              <a:gd name="connsiteX35" fmla="*/ 439158 w 547363"/>
              <a:gd name="connsiteY35" fmla="*/ 322827 h 994406"/>
              <a:gd name="connsiteX36" fmla="*/ 471048 w 547363"/>
              <a:gd name="connsiteY36" fmla="*/ 355036 h 994406"/>
              <a:gd name="connsiteX37" fmla="*/ 487631 w 547363"/>
              <a:gd name="connsiteY37" fmla="*/ 386543 h 994406"/>
              <a:gd name="connsiteX38" fmla="*/ 487929 w 547363"/>
              <a:gd name="connsiteY38" fmla="*/ 387139 h 994406"/>
              <a:gd name="connsiteX39" fmla="*/ 490900 w 547363"/>
              <a:gd name="connsiteY39" fmla="*/ 410700 h 994406"/>
              <a:gd name="connsiteX40" fmla="*/ 489167 w 547363"/>
              <a:gd name="connsiteY40" fmla="*/ 471328 h 994406"/>
              <a:gd name="connsiteX41" fmla="*/ 483804 w 547363"/>
              <a:gd name="connsiteY41" fmla="*/ 457262 h 994406"/>
              <a:gd name="connsiteX42" fmla="*/ 483804 w 547363"/>
              <a:gd name="connsiteY42" fmla="*/ 420152 h 994406"/>
              <a:gd name="connsiteX43" fmla="*/ 471686 w 547363"/>
              <a:gd name="connsiteY43" fmla="*/ 393545 h 994406"/>
              <a:gd name="connsiteX44" fmla="*/ 456378 w 547363"/>
              <a:gd name="connsiteY44" fmla="*/ 376741 h 994406"/>
              <a:gd name="connsiteX45" fmla="*/ 441071 w 547363"/>
              <a:gd name="connsiteY45" fmla="*/ 360637 h 994406"/>
              <a:gd name="connsiteX46" fmla="*/ 442984 w 547363"/>
              <a:gd name="connsiteY46" fmla="*/ 385843 h 994406"/>
              <a:gd name="connsiteX47" fmla="*/ 451913 w 547363"/>
              <a:gd name="connsiteY47" fmla="*/ 422253 h 994406"/>
              <a:gd name="connsiteX48" fmla="*/ 478064 w 547363"/>
              <a:gd name="connsiteY48" fmla="*/ 460762 h 994406"/>
              <a:gd name="connsiteX49" fmla="*/ 488269 w 547363"/>
              <a:gd name="connsiteY49" fmla="*/ 497172 h 994406"/>
              <a:gd name="connsiteX50" fmla="*/ 488413 w 547363"/>
              <a:gd name="connsiteY50" fmla="*/ 497735 h 994406"/>
              <a:gd name="connsiteX51" fmla="*/ 488269 w 547363"/>
              <a:gd name="connsiteY51" fmla="*/ 502774 h 994406"/>
              <a:gd name="connsiteX52" fmla="*/ 468745 w 547363"/>
              <a:gd name="connsiteY52" fmla="*/ 583148 h 994406"/>
              <a:gd name="connsiteX53" fmla="*/ 467381 w 547363"/>
              <a:gd name="connsiteY53" fmla="*/ 576906 h 994406"/>
              <a:gd name="connsiteX54" fmla="*/ 467859 w 547363"/>
              <a:gd name="connsiteY54" fmla="*/ 562990 h 994406"/>
              <a:gd name="connsiteX55" fmla="*/ 476788 w 547363"/>
              <a:gd name="connsiteY55" fmla="*/ 526580 h 994406"/>
              <a:gd name="connsiteX56" fmla="*/ 470410 w 547363"/>
              <a:gd name="connsiteY56" fmla="*/ 497173 h 994406"/>
              <a:gd name="connsiteX57" fmla="*/ 458292 w 547363"/>
              <a:gd name="connsiteY57" fmla="*/ 476867 h 994406"/>
              <a:gd name="connsiteX58" fmla="*/ 445536 w 547363"/>
              <a:gd name="connsiteY58" fmla="*/ 457962 h 994406"/>
              <a:gd name="connsiteX59" fmla="*/ 442985 w 547363"/>
              <a:gd name="connsiteY59" fmla="*/ 482468 h 994406"/>
              <a:gd name="connsiteX60" fmla="*/ 444260 w 547363"/>
              <a:gd name="connsiteY60" fmla="*/ 520278 h 994406"/>
              <a:gd name="connsiteX61" fmla="*/ 461481 w 547363"/>
              <a:gd name="connsiteY61" fmla="*/ 565790 h 994406"/>
              <a:gd name="connsiteX62" fmla="*/ 464431 w 547363"/>
              <a:gd name="connsiteY62" fmla="*/ 582857 h 994406"/>
              <a:gd name="connsiteX63" fmla="*/ 462151 w 547363"/>
              <a:gd name="connsiteY63" fmla="*/ 603315 h 994406"/>
              <a:gd name="connsiteX64" fmla="*/ 421544 w 547363"/>
              <a:gd name="connsiteY64" fmla="*/ 680707 h 994406"/>
              <a:gd name="connsiteX65" fmla="*/ 424487 w 547363"/>
              <a:gd name="connsiteY65" fmla="*/ 663115 h 994406"/>
              <a:gd name="connsiteX66" fmla="*/ 442983 w 547363"/>
              <a:gd name="connsiteY66" fmla="*/ 630207 h 994406"/>
              <a:gd name="connsiteX67" fmla="*/ 444259 w 547363"/>
              <a:gd name="connsiteY67" fmla="*/ 599399 h 994406"/>
              <a:gd name="connsiteX68" fmla="*/ 437881 w 547363"/>
              <a:gd name="connsiteY68" fmla="*/ 575593 h 994406"/>
              <a:gd name="connsiteX69" fmla="*/ 430227 w 547363"/>
              <a:gd name="connsiteY69" fmla="*/ 553187 h 994406"/>
              <a:gd name="connsiteX70" fmla="*/ 421298 w 547363"/>
              <a:gd name="connsiteY70" fmla="*/ 576292 h 994406"/>
              <a:gd name="connsiteX71" fmla="*/ 412368 w 547363"/>
              <a:gd name="connsiteY71" fmla="*/ 613403 h 994406"/>
              <a:gd name="connsiteX72" fmla="*/ 413644 w 547363"/>
              <a:gd name="connsiteY72" fmla="*/ 643510 h 994406"/>
              <a:gd name="connsiteX73" fmla="*/ 416833 w 547363"/>
              <a:gd name="connsiteY73" fmla="*/ 663816 h 994406"/>
              <a:gd name="connsiteX74" fmla="*/ 415159 w 547363"/>
              <a:gd name="connsiteY74" fmla="*/ 681583 h 994406"/>
              <a:gd name="connsiteX75" fmla="*/ 408921 w 547363"/>
              <a:gd name="connsiteY75" fmla="*/ 696869 h 994406"/>
              <a:gd name="connsiteX76" fmla="*/ 355684 w 547363"/>
              <a:gd name="connsiteY76" fmla="*/ 758165 h 994406"/>
              <a:gd name="connsiteX77" fmla="*/ 347173 w 547363"/>
              <a:gd name="connsiteY77" fmla="*/ 764898 h 994406"/>
              <a:gd name="connsiteX78" fmla="*/ 353691 w 547363"/>
              <a:gd name="connsiteY78" fmla="*/ 749938 h 994406"/>
              <a:gd name="connsiteX79" fmla="*/ 380479 w 547363"/>
              <a:gd name="connsiteY79" fmla="*/ 722630 h 994406"/>
              <a:gd name="connsiteX80" fmla="*/ 390046 w 547363"/>
              <a:gd name="connsiteY80" fmla="*/ 692523 h 994406"/>
              <a:gd name="connsiteX81" fmla="*/ 390684 w 547363"/>
              <a:gd name="connsiteY81" fmla="*/ 666616 h 994406"/>
              <a:gd name="connsiteX82" fmla="*/ 389408 w 547363"/>
              <a:gd name="connsiteY82" fmla="*/ 642110 h 994406"/>
              <a:gd name="connsiteX83" fmla="*/ 374101 w 547363"/>
              <a:gd name="connsiteY83" fmla="*/ 661715 h 994406"/>
              <a:gd name="connsiteX84" fmla="*/ 354966 w 547363"/>
              <a:gd name="connsiteY84" fmla="*/ 696023 h 994406"/>
              <a:gd name="connsiteX85" fmla="*/ 346037 w 547363"/>
              <a:gd name="connsiteY85" fmla="*/ 747837 h 994406"/>
              <a:gd name="connsiteX86" fmla="*/ 339898 w 547363"/>
              <a:gd name="connsiteY86" fmla="*/ 764817 h 994406"/>
              <a:gd name="connsiteX87" fmla="*/ 331156 w 547363"/>
              <a:gd name="connsiteY87" fmla="*/ 777571 h 994406"/>
              <a:gd name="connsiteX88" fmla="*/ 282894 w 547363"/>
              <a:gd name="connsiteY88" fmla="*/ 815755 h 994406"/>
              <a:gd name="connsiteX89" fmla="*/ 252045 w 547363"/>
              <a:gd name="connsiteY89" fmla="*/ 834280 h 994406"/>
              <a:gd name="connsiteX90" fmla="*/ 262484 w 547363"/>
              <a:gd name="connsiteY90" fmla="*/ 817855 h 994406"/>
              <a:gd name="connsiteX91" fmla="*/ 295013 w 547363"/>
              <a:gd name="connsiteY91" fmla="*/ 796150 h 994406"/>
              <a:gd name="connsiteX92" fmla="*/ 311596 w 547363"/>
              <a:gd name="connsiteY92" fmla="*/ 768142 h 994406"/>
              <a:gd name="connsiteX93" fmla="*/ 317974 w 547363"/>
              <a:gd name="connsiteY93" fmla="*/ 742235 h 994406"/>
              <a:gd name="connsiteX94" fmla="*/ 323076 w 547363"/>
              <a:gd name="connsiteY94" fmla="*/ 717029 h 994406"/>
              <a:gd name="connsiteX95" fmla="*/ 302666 w 547363"/>
              <a:gd name="connsiteY95" fmla="*/ 733133 h 994406"/>
              <a:gd name="connsiteX96" fmla="*/ 275240 w 547363"/>
              <a:gd name="connsiteY96" fmla="*/ 763941 h 994406"/>
              <a:gd name="connsiteX97" fmla="*/ 256106 w 547363"/>
              <a:gd name="connsiteY97" fmla="*/ 815054 h 994406"/>
              <a:gd name="connsiteX98" fmla="*/ 230593 w 547363"/>
              <a:gd name="connsiteY98" fmla="*/ 846563 h 994406"/>
              <a:gd name="connsiteX99" fmla="*/ 229773 w 547363"/>
              <a:gd name="connsiteY99" fmla="*/ 847655 h 994406"/>
              <a:gd name="connsiteX100" fmla="*/ 209147 w 547363"/>
              <a:gd name="connsiteY100" fmla="*/ 860041 h 994406"/>
              <a:gd name="connsiteX101" fmla="*/ 147699 w 547363"/>
              <a:gd name="connsiteY101" fmla="*/ 891296 h 994406"/>
              <a:gd name="connsiteX102" fmla="*/ 150547 w 547363"/>
              <a:gd name="connsiteY102" fmla="*/ 886473 h 994406"/>
              <a:gd name="connsiteX103" fmla="*/ 161708 w 547363"/>
              <a:gd name="connsiteY103" fmla="*/ 875970 h 994406"/>
              <a:gd name="connsiteX104" fmla="*/ 198064 w 547363"/>
              <a:gd name="connsiteY104" fmla="*/ 857765 h 994406"/>
              <a:gd name="connsiteX105" fmla="*/ 229316 w 547363"/>
              <a:gd name="connsiteY105" fmla="*/ 805952 h 994406"/>
              <a:gd name="connsiteX106" fmla="*/ 238884 w 547363"/>
              <a:gd name="connsiteY106" fmla="*/ 780746 h 994406"/>
              <a:gd name="connsiteX107" fmla="*/ 214647 w 547363"/>
              <a:gd name="connsiteY107" fmla="*/ 794049 h 994406"/>
              <a:gd name="connsiteX108" fmla="*/ 180842 w 547363"/>
              <a:gd name="connsiteY108" fmla="*/ 821356 h 994406"/>
              <a:gd name="connsiteX109" fmla="*/ 154692 w 547363"/>
              <a:gd name="connsiteY109" fmla="*/ 871069 h 994406"/>
              <a:gd name="connsiteX110" fmla="*/ 143770 w 547363"/>
              <a:gd name="connsiteY110" fmla="*/ 886823 h 994406"/>
              <a:gd name="connsiteX111" fmla="*/ 128846 w 547363"/>
              <a:gd name="connsiteY111" fmla="*/ 900539 h 994406"/>
              <a:gd name="connsiteX112" fmla="*/ 81505 w 547363"/>
              <a:gd name="connsiteY112" fmla="*/ 923233 h 994406"/>
              <a:gd name="connsiteX113" fmla="*/ 36698 w 547363"/>
              <a:gd name="connsiteY113" fmla="*/ 947389 h 994406"/>
              <a:gd name="connsiteX114" fmla="*/ 9272 w 547363"/>
              <a:gd name="connsiteY114" fmla="*/ 968395 h 994406"/>
              <a:gd name="connsiteX115" fmla="*/ 1619 w 547363"/>
              <a:gd name="connsiteY115" fmla="*/ 978897 h 994406"/>
              <a:gd name="connsiteX116" fmla="*/ 4170 w 547363"/>
              <a:gd name="connsiteY116" fmla="*/ 994301 h 994406"/>
              <a:gd name="connsiteX117" fmla="*/ 11186 w 547363"/>
              <a:gd name="connsiteY117" fmla="*/ 985899 h 994406"/>
              <a:gd name="connsiteX118" fmla="*/ 33509 w 547363"/>
              <a:gd name="connsiteY118" fmla="*/ 963493 h 994406"/>
              <a:gd name="connsiteX119" fmla="*/ 61573 w 547363"/>
              <a:gd name="connsiteY119" fmla="*/ 946689 h 994406"/>
              <a:gd name="connsiteX120" fmla="*/ 120889 w 547363"/>
              <a:gd name="connsiteY120" fmla="*/ 917281 h 994406"/>
              <a:gd name="connsiteX121" fmla="*/ 124937 w 547363"/>
              <a:gd name="connsiteY121" fmla="*/ 915190 h 994406"/>
              <a:gd name="connsiteX122" fmla="*/ 131094 w 547363"/>
              <a:gd name="connsiteY122" fmla="*/ 915181 h 994406"/>
              <a:gd name="connsiteX123" fmla="*/ 171914 w 547363"/>
              <a:gd name="connsiteY123" fmla="*/ 913080 h 994406"/>
              <a:gd name="connsiteX124" fmla="*/ 225490 w 547363"/>
              <a:gd name="connsiteY124" fmla="*/ 921483 h 994406"/>
              <a:gd name="connsiteX125" fmla="*/ 269500 w 547363"/>
              <a:gd name="connsiteY125" fmla="*/ 905379 h 994406"/>
              <a:gd name="connsiteX126" fmla="*/ 295650 w 547363"/>
              <a:gd name="connsiteY126" fmla="*/ 887174 h 994406"/>
              <a:gd name="connsiteX127" fmla="*/ 268861 w 547363"/>
              <a:gd name="connsiteY127" fmla="*/ 885073 h 994406"/>
              <a:gd name="connsiteX128" fmla="*/ 209545 w 547363"/>
              <a:gd name="connsiteY128" fmla="*/ 884373 h 994406"/>
              <a:gd name="connsiteX129" fmla="*/ 173190 w 547363"/>
              <a:gd name="connsiteY129" fmla="*/ 903978 h 994406"/>
              <a:gd name="connsiteX130" fmla="*/ 158520 w 547363"/>
              <a:gd name="connsiteY130" fmla="*/ 906779 h 994406"/>
              <a:gd name="connsiteX131" fmla="*/ 145531 w 547363"/>
              <a:gd name="connsiteY131" fmla="*/ 904551 h 994406"/>
              <a:gd name="connsiteX132" fmla="*/ 230273 w 547363"/>
              <a:gd name="connsiteY132" fmla="*/ 860773 h 994406"/>
              <a:gd name="connsiteX133" fmla="*/ 230174 w 547363"/>
              <a:gd name="connsiteY133" fmla="*/ 861255 h 994406"/>
              <a:gd name="connsiteX134" fmla="*/ 237609 w 547363"/>
              <a:gd name="connsiteY134" fmla="*/ 860566 h 994406"/>
              <a:gd name="connsiteX135" fmla="*/ 277153 w 547363"/>
              <a:gd name="connsiteY135" fmla="*/ 854265 h 994406"/>
              <a:gd name="connsiteX136" fmla="*/ 330092 w 547363"/>
              <a:gd name="connsiteY136" fmla="*/ 855665 h 994406"/>
              <a:gd name="connsiteX137" fmla="*/ 371549 w 547363"/>
              <a:gd name="connsiteY137" fmla="*/ 832559 h 994406"/>
              <a:gd name="connsiteX138" fmla="*/ 395148 w 547363"/>
              <a:gd name="connsiteY138" fmla="*/ 809454 h 994406"/>
              <a:gd name="connsiteX139" fmla="*/ 368360 w 547363"/>
              <a:gd name="connsiteY139" fmla="*/ 812254 h 994406"/>
              <a:gd name="connsiteX140" fmla="*/ 342210 w 547363"/>
              <a:gd name="connsiteY140" fmla="*/ 813655 h 994406"/>
              <a:gd name="connsiteX141" fmla="*/ 310957 w 547363"/>
              <a:gd name="connsiteY141" fmla="*/ 822057 h 994406"/>
              <a:gd name="connsiteX142" fmla="*/ 277791 w 547363"/>
              <a:gd name="connsiteY142" fmla="*/ 845162 h 994406"/>
              <a:gd name="connsiteX143" fmla="*/ 263998 w 547363"/>
              <a:gd name="connsiteY143" fmla="*/ 849451 h 994406"/>
              <a:gd name="connsiteX144" fmla="*/ 250305 w 547363"/>
              <a:gd name="connsiteY144" fmla="*/ 848433 h 994406"/>
              <a:gd name="connsiteX145" fmla="*/ 327498 w 547363"/>
              <a:gd name="connsiteY145" fmla="*/ 793400 h 994406"/>
              <a:gd name="connsiteX146" fmla="*/ 327350 w 547363"/>
              <a:gd name="connsiteY146" fmla="*/ 796117 h 994406"/>
              <a:gd name="connsiteX147" fmla="*/ 334555 w 547363"/>
              <a:gd name="connsiteY147" fmla="*/ 794049 h 994406"/>
              <a:gd name="connsiteX148" fmla="*/ 371548 w 547363"/>
              <a:gd name="connsiteY148" fmla="*/ 780746 h 994406"/>
              <a:gd name="connsiteX149" fmla="*/ 391958 w 547363"/>
              <a:gd name="connsiteY149" fmla="*/ 780046 h 994406"/>
              <a:gd name="connsiteX150" fmla="*/ 423211 w 547363"/>
              <a:gd name="connsiteY150" fmla="*/ 770243 h 994406"/>
              <a:gd name="connsiteX151" fmla="*/ 458929 w 547363"/>
              <a:gd name="connsiteY151" fmla="*/ 737335 h 994406"/>
              <a:gd name="connsiteX152" fmla="*/ 476788 w 547363"/>
              <a:gd name="connsiteY152" fmla="*/ 708627 h 994406"/>
              <a:gd name="connsiteX153" fmla="*/ 451913 w 547363"/>
              <a:gd name="connsiteY153" fmla="*/ 719130 h 994406"/>
              <a:gd name="connsiteX154" fmla="*/ 427038 w 547363"/>
              <a:gd name="connsiteY154" fmla="*/ 727532 h 994406"/>
              <a:gd name="connsiteX155" fmla="*/ 398975 w 547363"/>
              <a:gd name="connsiteY155" fmla="*/ 742936 h 994406"/>
              <a:gd name="connsiteX156" fmla="*/ 370911 w 547363"/>
              <a:gd name="connsiteY156" fmla="*/ 772344 h 994406"/>
              <a:gd name="connsiteX157" fmla="*/ 357995 w 547363"/>
              <a:gd name="connsiteY157" fmla="*/ 779258 h 994406"/>
              <a:gd name="connsiteX158" fmla="*/ 345357 w 547363"/>
              <a:gd name="connsiteY158" fmla="*/ 780668 h 994406"/>
              <a:gd name="connsiteX159" fmla="*/ 351140 w 547363"/>
              <a:gd name="connsiteY159" fmla="*/ 776545 h 994406"/>
              <a:gd name="connsiteX160" fmla="*/ 399932 w 547363"/>
              <a:gd name="connsiteY160" fmla="*/ 727269 h 994406"/>
              <a:gd name="connsiteX161" fmla="*/ 409617 w 547363"/>
              <a:gd name="connsiteY161" fmla="*/ 713815 h 994406"/>
              <a:gd name="connsiteX162" fmla="*/ 409669 w 547363"/>
              <a:gd name="connsiteY162" fmla="*/ 714162 h 994406"/>
              <a:gd name="connsiteX163" fmla="*/ 416197 w 547363"/>
              <a:gd name="connsiteY163" fmla="*/ 710727 h 994406"/>
              <a:gd name="connsiteX164" fmla="*/ 448725 w 547363"/>
              <a:gd name="connsiteY164" fmla="*/ 688321 h 994406"/>
              <a:gd name="connsiteX165" fmla="*/ 467859 w 547363"/>
              <a:gd name="connsiteY165" fmla="*/ 682720 h 994406"/>
              <a:gd name="connsiteX166" fmla="*/ 495285 w 547363"/>
              <a:gd name="connsiteY166" fmla="*/ 663814 h 994406"/>
              <a:gd name="connsiteX167" fmla="*/ 520159 w 547363"/>
              <a:gd name="connsiteY167" fmla="*/ 621104 h 994406"/>
              <a:gd name="connsiteX168" fmla="*/ 529089 w 547363"/>
              <a:gd name="connsiteY168" fmla="*/ 588896 h 994406"/>
              <a:gd name="connsiteX169" fmla="*/ 508679 w 547363"/>
              <a:gd name="connsiteY169" fmla="*/ 606400 h 994406"/>
              <a:gd name="connsiteX170" fmla="*/ 487631 w 547363"/>
              <a:gd name="connsiteY170" fmla="*/ 621804 h 994406"/>
              <a:gd name="connsiteX171" fmla="*/ 465308 w 547363"/>
              <a:gd name="connsiteY171" fmla="*/ 644910 h 994406"/>
              <a:gd name="connsiteX172" fmla="*/ 446173 w 547363"/>
              <a:gd name="connsiteY172" fmla="*/ 680619 h 994406"/>
              <a:gd name="connsiteX173" fmla="*/ 435411 w 547363"/>
              <a:gd name="connsiteY173" fmla="*/ 690334 h 994406"/>
              <a:gd name="connsiteX174" fmla="*/ 422983 w 547363"/>
              <a:gd name="connsiteY174" fmla="*/ 695245 h 994406"/>
              <a:gd name="connsiteX175" fmla="*/ 441071 w 547363"/>
              <a:gd name="connsiteY175" fmla="*/ 670116 h 994406"/>
              <a:gd name="connsiteX176" fmla="*/ 468780 w 547363"/>
              <a:gd name="connsiteY176" fmla="*/ 613593 h 994406"/>
              <a:gd name="connsiteX177" fmla="*/ 472961 w 547363"/>
              <a:gd name="connsiteY177" fmla="*/ 609201 h 994406"/>
              <a:gd name="connsiteX178" fmla="*/ 497198 w 547363"/>
              <a:gd name="connsiteY178" fmla="*/ 578393 h 994406"/>
              <a:gd name="connsiteX179" fmla="*/ 513781 w 547363"/>
              <a:gd name="connsiteY179" fmla="*/ 567190 h 994406"/>
              <a:gd name="connsiteX180" fmla="*/ 534191 w 547363"/>
              <a:gd name="connsiteY180" fmla="*/ 541284 h 994406"/>
              <a:gd name="connsiteX181" fmla="*/ 546310 w 547363"/>
              <a:gd name="connsiteY181" fmla="*/ 495072 h 994406"/>
              <a:gd name="connsiteX182" fmla="*/ 546947 w 547363"/>
              <a:gd name="connsiteY182" fmla="*/ 462864 h 994406"/>
              <a:gd name="connsiteX183" fmla="*/ 532278 w 547363"/>
              <a:gd name="connsiteY183" fmla="*/ 484569 h 994406"/>
              <a:gd name="connsiteX184" fmla="*/ 516332 w 547363"/>
              <a:gd name="connsiteY184" fmla="*/ 504874 h 994406"/>
              <a:gd name="connsiteX185" fmla="*/ 501025 w 547363"/>
              <a:gd name="connsiteY185" fmla="*/ 532882 h 994406"/>
              <a:gd name="connsiteX186" fmla="*/ 492733 w 547363"/>
              <a:gd name="connsiteY186" fmla="*/ 572092 h 994406"/>
              <a:gd name="connsiteX187" fmla="*/ 485159 w 547363"/>
              <a:gd name="connsiteY187" fmla="*/ 584345 h 994406"/>
              <a:gd name="connsiteX188" fmla="*/ 476621 w 547363"/>
              <a:gd name="connsiteY188" fmla="*/ 591438 h 994406"/>
              <a:gd name="connsiteX189" fmla="*/ 492096 w 547363"/>
              <a:gd name="connsiteY189" fmla="*/ 536382 h 994406"/>
              <a:gd name="connsiteX190" fmla="*/ 495732 w 547363"/>
              <a:gd name="connsiteY190" fmla="*/ 504094 h 994406"/>
              <a:gd name="connsiteX191" fmla="*/ 499112 w 547363"/>
              <a:gd name="connsiteY191" fmla="*/ 497872 h 994406"/>
              <a:gd name="connsiteX192" fmla="*/ 514418 w 547363"/>
              <a:gd name="connsiteY192" fmla="*/ 462163 h 994406"/>
              <a:gd name="connsiteX193" fmla="*/ 539931 w 547363"/>
              <a:gd name="connsiteY193" fmla="*/ 416652 h 994406"/>
              <a:gd name="connsiteX194" fmla="*/ 541845 w 547363"/>
              <a:gd name="connsiteY194" fmla="*/ 371140 h 994406"/>
              <a:gd name="connsiteX195" fmla="*/ 536105 w 547363"/>
              <a:gd name="connsiteY195" fmla="*/ 341732 h 994406"/>
              <a:gd name="connsiteX196" fmla="*/ 526537 w 547363"/>
              <a:gd name="connsiteY196" fmla="*/ 365538 h 994406"/>
              <a:gd name="connsiteX197" fmla="*/ 515695 w 547363"/>
              <a:gd name="connsiteY197" fmla="*/ 388644 h 994406"/>
              <a:gd name="connsiteX198" fmla="*/ 507403 w 547363"/>
              <a:gd name="connsiteY198" fmla="*/ 418752 h 994406"/>
              <a:gd name="connsiteX199" fmla="*/ 508678 w 547363"/>
              <a:gd name="connsiteY199" fmla="*/ 457262 h 994406"/>
              <a:gd name="connsiteX200" fmla="*/ 504692 w 547363"/>
              <a:gd name="connsiteY200" fmla="*/ 470915 h 994406"/>
              <a:gd name="connsiteX201" fmla="*/ 498429 w 547363"/>
              <a:gd name="connsiteY201" fmla="*/ 480151 h 994406"/>
              <a:gd name="connsiteX202" fmla="*/ 500228 w 547363"/>
              <a:gd name="connsiteY202" fmla="*/ 464176 h 994406"/>
              <a:gd name="connsiteX203" fmla="*/ 497836 w 547363"/>
              <a:gd name="connsiteY203" fmla="*/ 391445 h 994406"/>
              <a:gd name="connsiteX204" fmla="*/ 497158 w 547363"/>
              <a:gd name="connsiteY204" fmla="*/ 386905 h 994406"/>
              <a:gd name="connsiteX205" fmla="*/ 498473 w 547363"/>
              <a:gd name="connsiteY205" fmla="*/ 385843 h 994406"/>
              <a:gd name="connsiteX206" fmla="*/ 506127 w 547363"/>
              <a:gd name="connsiteY206" fmla="*/ 348734 h 994406"/>
              <a:gd name="connsiteX207" fmla="*/ 522710 w 547363"/>
              <a:gd name="connsiteY207" fmla="*/ 301821 h 994406"/>
              <a:gd name="connsiteX208" fmla="*/ 518245 w 547363"/>
              <a:gd name="connsiteY208" fmla="*/ 259111 h 994406"/>
              <a:gd name="connsiteX209" fmla="*/ 509316 w 547363"/>
              <a:gd name="connsiteY209" fmla="*/ 232504 h 994406"/>
              <a:gd name="connsiteX210" fmla="*/ 502937 w 547363"/>
              <a:gd name="connsiteY210" fmla="*/ 256310 h 994406"/>
              <a:gd name="connsiteX211" fmla="*/ 492095 w 547363"/>
              <a:gd name="connsiteY211" fmla="*/ 309524 h 994406"/>
              <a:gd name="connsiteX212" fmla="*/ 499749 w 547363"/>
              <a:gd name="connsiteY212" fmla="*/ 345933 h 994406"/>
              <a:gd name="connsiteX213" fmla="*/ 498712 w 547363"/>
              <a:gd name="connsiteY213" fmla="*/ 359236 h 994406"/>
              <a:gd name="connsiteX214" fmla="*/ 494531 w 547363"/>
              <a:gd name="connsiteY214" fmla="*/ 369323 h 994406"/>
              <a:gd name="connsiteX215" fmla="*/ 487153 w 547363"/>
              <a:gd name="connsiteY215" fmla="*/ 319939 h 994406"/>
              <a:gd name="connsiteX216" fmla="*/ 477565 w 547363"/>
              <a:gd name="connsiteY216" fmla="*/ 281364 h 994406"/>
              <a:gd name="connsiteX217" fmla="*/ 479339 w 547363"/>
              <a:gd name="connsiteY217" fmla="*/ 279416 h 994406"/>
              <a:gd name="connsiteX218" fmla="*/ 481891 w 547363"/>
              <a:gd name="connsiteY218" fmla="*/ 243007 h 994406"/>
              <a:gd name="connsiteX219" fmla="*/ 492096 w 547363"/>
              <a:gd name="connsiteY219" fmla="*/ 196095 h 994406"/>
              <a:gd name="connsiteX220" fmla="*/ 483804 w 547363"/>
              <a:gd name="connsiteY220" fmla="*/ 156184 h 994406"/>
              <a:gd name="connsiteX221" fmla="*/ 472961 w 547363"/>
              <a:gd name="connsiteY221" fmla="*/ 131678 h 994406"/>
              <a:gd name="connsiteX222" fmla="*/ 468497 w 547363"/>
              <a:gd name="connsiteY222" fmla="*/ 154784 h 994406"/>
              <a:gd name="connsiteX223" fmla="*/ 463394 w 547363"/>
              <a:gd name="connsiteY223" fmla="*/ 207298 h 994406"/>
              <a:gd name="connsiteX224" fmla="*/ 474875 w 547363"/>
              <a:gd name="connsiteY224" fmla="*/ 240906 h 994406"/>
              <a:gd name="connsiteX225" fmla="*/ 475592 w 547363"/>
              <a:gd name="connsiteY225" fmla="*/ 253947 h 994406"/>
              <a:gd name="connsiteX226" fmla="*/ 473137 w 547363"/>
              <a:gd name="connsiteY226" fmla="*/ 263547 h 994406"/>
              <a:gd name="connsiteX227" fmla="*/ 469772 w 547363"/>
              <a:gd name="connsiteY227" fmla="*/ 250009 h 994406"/>
              <a:gd name="connsiteX228" fmla="*/ 445268 w 547363"/>
              <a:gd name="connsiteY228" fmla="*/ 184138 h 994406"/>
              <a:gd name="connsiteX229" fmla="*/ 448087 w 547363"/>
              <a:gd name="connsiteY229" fmla="*/ 179991 h 994406"/>
              <a:gd name="connsiteX230" fmla="*/ 446811 w 547363"/>
              <a:gd name="connsiteY230" fmla="*/ 144982 h 994406"/>
              <a:gd name="connsiteX231" fmla="*/ 453190 w 547363"/>
              <a:gd name="connsiteY231" fmla="*/ 98069 h 994406"/>
              <a:gd name="connsiteX232" fmla="*/ 442346 w 547363"/>
              <a:gd name="connsiteY232" fmla="*/ 60259 h 994406"/>
              <a:gd name="connsiteX233" fmla="*/ 430228 w 547363"/>
              <a:gd name="connsiteY233" fmla="*/ 37853 h 994406"/>
              <a:gd name="connsiteX234" fmla="*/ 427677 w 547363"/>
              <a:gd name="connsiteY234" fmla="*/ 60960 h 994406"/>
              <a:gd name="connsiteX235" fmla="*/ 426401 w 547363"/>
              <a:gd name="connsiteY235" fmla="*/ 112073 h 994406"/>
              <a:gd name="connsiteX236" fmla="*/ 440433 w 547363"/>
              <a:gd name="connsiteY236" fmla="*/ 143581 h 994406"/>
              <a:gd name="connsiteX237" fmla="*/ 441709 w 547363"/>
              <a:gd name="connsiteY237" fmla="*/ 156009 h 994406"/>
              <a:gd name="connsiteX238" fmla="*/ 439779 w 547363"/>
              <a:gd name="connsiteY238" fmla="*/ 169382 h 994406"/>
              <a:gd name="connsiteX239" fmla="*/ 420023 w 547363"/>
              <a:gd name="connsiteY239" fmla="*/ 116274 h 994406"/>
              <a:gd name="connsiteX240" fmla="*/ 412369 w 547363"/>
              <a:gd name="connsiteY240" fmla="*/ 91768 h 994406"/>
              <a:gd name="connsiteX241" fmla="*/ 403440 w 547363"/>
              <a:gd name="connsiteY241" fmla="*/ 46955 h 994406"/>
              <a:gd name="connsiteX242" fmla="*/ 381755 w 547363"/>
              <a:gd name="connsiteY242" fmla="*/ 16147 h 994406"/>
              <a:gd name="connsiteX243" fmla="*/ 363896 w 547363"/>
              <a:gd name="connsiteY243" fmla="*/ 44 h 994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6">
                <a:moveTo>
                  <a:pt x="363896" y="44"/>
                </a:moveTo>
                <a:cubicBezTo>
                  <a:pt x="363896" y="44"/>
                  <a:pt x="367723" y="11946"/>
                  <a:pt x="368360" y="21749"/>
                </a:cubicBezTo>
                <a:cubicBezTo>
                  <a:pt x="368360" y="29451"/>
                  <a:pt x="373463" y="56758"/>
                  <a:pt x="382392" y="68661"/>
                </a:cubicBezTo>
                <a:cubicBezTo>
                  <a:pt x="388770" y="76363"/>
                  <a:pt x="395787" y="84065"/>
                  <a:pt x="405353" y="92467"/>
                </a:cubicBezTo>
                <a:cubicBezTo>
                  <a:pt x="407905" y="95268"/>
                  <a:pt x="410456" y="101569"/>
                  <a:pt x="412369" y="108571"/>
                </a:cubicBezTo>
                <a:cubicBezTo>
                  <a:pt x="412688" y="109622"/>
                  <a:pt x="414761" y="116273"/>
                  <a:pt x="418269" y="126514"/>
                </a:cubicBezTo>
                <a:lnTo>
                  <a:pt x="432708" y="165792"/>
                </a:lnTo>
                <a:lnTo>
                  <a:pt x="419385" y="153382"/>
                </a:lnTo>
                <a:cubicBezTo>
                  <a:pt x="415558" y="140779"/>
                  <a:pt x="411731" y="130977"/>
                  <a:pt x="406629" y="121875"/>
                </a:cubicBezTo>
                <a:cubicBezTo>
                  <a:pt x="398975" y="109271"/>
                  <a:pt x="376651" y="95968"/>
                  <a:pt x="369636" y="93867"/>
                </a:cubicBezTo>
                <a:cubicBezTo>
                  <a:pt x="361344" y="90366"/>
                  <a:pt x="351777" y="84065"/>
                  <a:pt x="351777" y="84065"/>
                </a:cubicBezTo>
                <a:cubicBezTo>
                  <a:pt x="351139" y="83364"/>
                  <a:pt x="355604" y="95268"/>
                  <a:pt x="360706" y="106471"/>
                </a:cubicBezTo>
                <a:cubicBezTo>
                  <a:pt x="363895" y="112772"/>
                  <a:pt x="367722" y="125375"/>
                  <a:pt x="380478" y="136578"/>
                </a:cubicBezTo>
                <a:cubicBezTo>
                  <a:pt x="398975" y="152683"/>
                  <a:pt x="405353" y="154783"/>
                  <a:pt x="416196" y="159684"/>
                </a:cubicBezTo>
                <a:cubicBezTo>
                  <a:pt x="424488" y="165986"/>
                  <a:pt x="430866" y="170187"/>
                  <a:pt x="438519" y="184190"/>
                </a:cubicBezTo>
                <a:lnTo>
                  <a:pt x="439587" y="184362"/>
                </a:lnTo>
                <a:lnTo>
                  <a:pt x="448725" y="210098"/>
                </a:lnTo>
                <a:cubicBezTo>
                  <a:pt x="453508" y="224102"/>
                  <a:pt x="459089" y="241256"/>
                  <a:pt x="464670" y="261211"/>
                </a:cubicBezTo>
                <a:lnTo>
                  <a:pt x="465411" y="264366"/>
                </a:lnTo>
                <a:lnTo>
                  <a:pt x="452551" y="249308"/>
                </a:lnTo>
                <a:cubicBezTo>
                  <a:pt x="450000" y="236004"/>
                  <a:pt x="446811" y="225502"/>
                  <a:pt x="442346" y="215699"/>
                </a:cubicBezTo>
                <a:cubicBezTo>
                  <a:pt x="435968" y="201696"/>
                  <a:pt x="413645" y="186292"/>
                  <a:pt x="406628" y="183491"/>
                </a:cubicBezTo>
                <a:cubicBezTo>
                  <a:pt x="398337" y="179290"/>
                  <a:pt x="388770" y="172288"/>
                  <a:pt x="388770" y="172288"/>
                </a:cubicBezTo>
                <a:cubicBezTo>
                  <a:pt x="388132" y="171587"/>
                  <a:pt x="391958" y="183491"/>
                  <a:pt x="396423" y="195394"/>
                </a:cubicBezTo>
                <a:cubicBezTo>
                  <a:pt x="398975" y="202395"/>
                  <a:pt x="402164" y="214999"/>
                  <a:pt x="414282" y="227602"/>
                </a:cubicBezTo>
                <a:cubicBezTo>
                  <a:pt x="431503" y="245807"/>
                  <a:pt x="437881" y="248608"/>
                  <a:pt x="448724" y="254910"/>
                </a:cubicBezTo>
                <a:cubicBezTo>
                  <a:pt x="456378" y="261911"/>
                  <a:pt x="462756" y="266812"/>
                  <a:pt x="468496" y="282917"/>
                </a:cubicBezTo>
                <a:lnTo>
                  <a:pt x="469861" y="283322"/>
                </a:lnTo>
                <a:lnTo>
                  <a:pt x="480615" y="329129"/>
                </a:lnTo>
                <a:lnTo>
                  <a:pt x="485008" y="363972"/>
                </a:lnTo>
                <a:lnTo>
                  <a:pt x="476151" y="350134"/>
                </a:lnTo>
                <a:cubicBezTo>
                  <a:pt x="475513" y="336130"/>
                  <a:pt x="472962" y="324928"/>
                  <a:pt x="469772" y="314425"/>
                </a:cubicBezTo>
                <a:cubicBezTo>
                  <a:pt x="464670" y="299021"/>
                  <a:pt x="443623" y="280817"/>
                  <a:pt x="436606" y="277315"/>
                </a:cubicBezTo>
                <a:cubicBezTo>
                  <a:pt x="428315" y="272415"/>
                  <a:pt x="419386" y="264012"/>
                  <a:pt x="419386" y="264012"/>
                </a:cubicBezTo>
                <a:cubicBezTo>
                  <a:pt x="419386" y="263312"/>
                  <a:pt x="421937" y="275915"/>
                  <a:pt x="425126" y="288518"/>
                </a:cubicBezTo>
                <a:cubicBezTo>
                  <a:pt x="427040" y="295520"/>
                  <a:pt x="428315" y="308824"/>
                  <a:pt x="439158" y="322827"/>
                </a:cubicBezTo>
                <a:cubicBezTo>
                  <a:pt x="455103" y="343132"/>
                  <a:pt x="460843" y="346634"/>
                  <a:pt x="471048" y="355036"/>
                </a:cubicBezTo>
                <a:cubicBezTo>
                  <a:pt x="478064" y="364138"/>
                  <a:pt x="483804" y="369739"/>
                  <a:pt x="487631" y="386543"/>
                </a:cubicBezTo>
                <a:lnTo>
                  <a:pt x="487929" y="387139"/>
                </a:lnTo>
                <a:lnTo>
                  <a:pt x="490900" y="410700"/>
                </a:lnTo>
                <a:lnTo>
                  <a:pt x="489167" y="471328"/>
                </a:lnTo>
                <a:lnTo>
                  <a:pt x="483804" y="457262"/>
                </a:lnTo>
                <a:cubicBezTo>
                  <a:pt x="485718" y="443258"/>
                  <a:pt x="485718" y="431355"/>
                  <a:pt x="483804" y="420152"/>
                </a:cubicBezTo>
                <a:cubicBezTo>
                  <a:pt x="482528" y="411750"/>
                  <a:pt x="477426" y="401947"/>
                  <a:pt x="471686" y="393545"/>
                </a:cubicBezTo>
                <a:cubicBezTo>
                  <a:pt x="465945" y="385843"/>
                  <a:pt x="459567" y="378842"/>
                  <a:pt x="456378" y="376741"/>
                </a:cubicBezTo>
                <a:cubicBezTo>
                  <a:pt x="449362" y="370439"/>
                  <a:pt x="441071" y="360637"/>
                  <a:pt x="441071" y="360637"/>
                </a:cubicBezTo>
                <a:cubicBezTo>
                  <a:pt x="441071" y="359936"/>
                  <a:pt x="441708" y="373240"/>
                  <a:pt x="442984" y="385843"/>
                </a:cubicBezTo>
                <a:cubicBezTo>
                  <a:pt x="443622" y="392845"/>
                  <a:pt x="442984" y="406148"/>
                  <a:pt x="451913" y="422253"/>
                </a:cubicBezTo>
                <a:cubicBezTo>
                  <a:pt x="464032" y="445358"/>
                  <a:pt x="469135" y="450260"/>
                  <a:pt x="478064" y="460762"/>
                </a:cubicBezTo>
                <a:cubicBezTo>
                  <a:pt x="483166" y="470565"/>
                  <a:pt x="487631" y="478267"/>
                  <a:pt x="488269" y="497172"/>
                </a:cubicBezTo>
                <a:lnTo>
                  <a:pt x="488413" y="497735"/>
                </a:lnTo>
                <a:lnTo>
                  <a:pt x="488269" y="502774"/>
                </a:lnTo>
                <a:lnTo>
                  <a:pt x="468745" y="583148"/>
                </a:lnTo>
                <a:lnTo>
                  <a:pt x="467381" y="576906"/>
                </a:lnTo>
                <a:cubicBezTo>
                  <a:pt x="466902" y="571042"/>
                  <a:pt x="467221" y="566141"/>
                  <a:pt x="467859" y="562990"/>
                </a:cubicBezTo>
                <a:cubicBezTo>
                  <a:pt x="473600" y="549686"/>
                  <a:pt x="476150" y="537783"/>
                  <a:pt x="476788" y="526580"/>
                </a:cubicBezTo>
                <a:cubicBezTo>
                  <a:pt x="477427" y="518178"/>
                  <a:pt x="474237" y="506975"/>
                  <a:pt x="470410" y="497173"/>
                </a:cubicBezTo>
                <a:cubicBezTo>
                  <a:pt x="465946" y="488070"/>
                  <a:pt x="460843" y="479668"/>
                  <a:pt x="458292" y="476867"/>
                </a:cubicBezTo>
                <a:cubicBezTo>
                  <a:pt x="451914" y="469165"/>
                  <a:pt x="445536" y="457962"/>
                  <a:pt x="445536" y="457962"/>
                </a:cubicBezTo>
                <a:cubicBezTo>
                  <a:pt x="445536" y="457262"/>
                  <a:pt x="444260" y="469865"/>
                  <a:pt x="442985" y="482468"/>
                </a:cubicBezTo>
                <a:cubicBezTo>
                  <a:pt x="442346" y="490171"/>
                  <a:pt x="439158" y="502774"/>
                  <a:pt x="444260" y="520278"/>
                </a:cubicBezTo>
                <a:cubicBezTo>
                  <a:pt x="451914" y="546185"/>
                  <a:pt x="455103" y="553187"/>
                  <a:pt x="461481" y="565790"/>
                </a:cubicBezTo>
                <a:cubicBezTo>
                  <a:pt x="462756" y="571742"/>
                  <a:pt x="464032" y="576993"/>
                  <a:pt x="464431" y="582857"/>
                </a:cubicBezTo>
                <a:lnTo>
                  <a:pt x="462151" y="603315"/>
                </a:lnTo>
                <a:lnTo>
                  <a:pt x="421544" y="680707"/>
                </a:lnTo>
                <a:lnTo>
                  <a:pt x="424487" y="663115"/>
                </a:lnTo>
                <a:cubicBezTo>
                  <a:pt x="433417" y="651912"/>
                  <a:pt x="439157" y="641410"/>
                  <a:pt x="442983" y="630207"/>
                </a:cubicBezTo>
                <a:cubicBezTo>
                  <a:pt x="445535" y="621805"/>
                  <a:pt x="445535" y="609901"/>
                  <a:pt x="444259" y="599399"/>
                </a:cubicBezTo>
                <a:cubicBezTo>
                  <a:pt x="442983" y="588896"/>
                  <a:pt x="439795" y="579093"/>
                  <a:pt x="437881" y="575593"/>
                </a:cubicBezTo>
                <a:cubicBezTo>
                  <a:pt x="434054" y="565790"/>
                  <a:pt x="430227" y="553187"/>
                  <a:pt x="430227" y="553187"/>
                </a:cubicBezTo>
                <a:cubicBezTo>
                  <a:pt x="430227" y="552486"/>
                  <a:pt x="425763" y="564390"/>
                  <a:pt x="421298" y="576292"/>
                </a:cubicBezTo>
                <a:cubicBezTo>
                  <a:pt x="418746" y="583294"/>
                  <a:pt x="412368" y="594497"/>
                  <a:pt x="412368" y="613403"/>
                </a:cubicBezTo>
                <a:cubicBezTo>
                  <a:pt x="413006" y="627406"/>
                  <a:pt x="413006" y="636508"/>
                  <a:pt x="413644" y="643510"/>
                </a:cubicBezTo>
                <a:cubicBezTo>
                  <a:pt x="414282" y="650512"/>
                  <a:pt x="415558" y="656113"/>
                  <a:pt x="416833" y="663816"/>
                </a:cubicBezTo>
                <a:cubicBezTo>
                  <a:pt x="416514" y="670117"/>
                  <a:pt x="416355" y="675719"/>
                  <a:pt x="415159" y="681583"/>
                </a:cubicBezTo>
                <a:lnTo>
                  <a:pt x="408921" y="696869"/>
                </a:lnTo>
                <a:lnTo>
                  <a:pt x="355684" y="758165"/>
                </a:lnTo>
                <a:lnTo>
                  <a:pt x="347173" y="764898"/>
                </a:lnTo>
                <a:lnTo>
                  <a:pt x="353691" y="749938"/>
                </a:lnTo>
                <a:cubicBezTo>
                  <a:pt x="365171" y="740835"/>
                  <a:pt x="373463" y="732433"/>
                  <a:pt x="380479" y="722630"/>
                </a:cubicBezTo>
                <a:cubicBezTo>
                  <a:pt x="384943" y="715628"/>
                  <a:pt x="388770" y="703726"/>
                  <a:pt x="390046" y="692523"/>
                </a:cubicBezTo>
                <a:cubicBezTo>
                  <a:pt x="391959" y="681320"/>
                  <a:pt x="391321" y="670817"/>
                  <a:pt x="390684" y="666616"/>
                </a:cubicBezTo>
                <a:cubicBezTo>
                  <a:pt x="389408" y="655413"/>
                  <a:pt x="389408" y="642110"/>
                  <a:pt x="389408" y="642110"/>
                </a:cubicBezTo>
                <a:cubicBezTo>
                  <a:pt x="390046" y="641409"/>
                  <a:pt x="381754" y="651212"/>
                  <a:pt x="374101" y="661715"/>
                </a:cubicBezTo>
                <a:cubicBezTo>
                  <a:pt x="369636" y="668016"/>
                  <a:pt x="360069" y="677119"/>
                  <a:pt x="354966" y="696023"/>
                </a:cubicBezTo>
                <a:cubicBezTo>
                  <a:pt x="347313" y="724031"/>
                  <a:pt x="347313" y="732433"/>
                  <a:pt x="346037" y="747837"/>
                </a:cubicBezTo>
                <a:cubicBezTo>
                  <a:pt x="344124" y="753789"/>
                  <a:pt x="342529" y="759215"/>
                  <a:pt x="339898" y="764817"/>
                </a:cubicBezTo>
                <a:lnTo>
                  <a:pt x="331156" y="777571"/>
                </a:lnTo>
                <a:lnTo>
                  <a:pt x="282894" y="815755"/>
                </a:lnTo>
                <a:lnTo>
                  <a:pt x="252045" y="834280"/>
                </a:lnTo>
                <a:lnTo>
                  <a:pt x="262484" y="817855"/>
                </a:lnTo>
                <a:cubicBezTo>
                  <a:pt x="275878" y="811554"/>
                  <a:pt x="286083" y="804552"/>
                  <a:pt x="295013" y="796150"/>
                </a:cubicBezTo>
                <a:cubicBezTo>
                  <a:pt x="302028" y="790548"/>
                  <a:pt x="307769" y="779346"/>
                  <a:pt x="311596" y="768142"/>
                </a:cubicBezTo>
                <a:cubicBezTo>
                  <a:pt x="315423" y="757639"/>
                  <a:pt x="317974" y="747137"/>
                  <a:pt x="317974" y="742235"/>
                </a:cubicBezTo>
                <a:cubicBezTo>
                  <a:pt x="319249" y="731032"/>
                  <a:pt x="323076" y="717029"/>
                  <a:pt x="323076" y="717029"/>
                </a:cubicBezTo>
                <a:cubicBezTo>
                  <a:pt x="323714" y="716329"/>
                  <a:pt x="312871" y="724731"/>
                  <a:pt x="302666" y="733133"/>
                </a:cubicBezTo>
                <a:cubicBezTo>
                  <a:pt x="296926" y="738735"/>
                  <a:pt x="284808" y="745036"/>
                  <a:pt x="275240" y="763941"/>
                </a:cubicBezTo>
                <a:cubicBezTo>
                  <a:pt x="261846" y="791248"/>
                  <a:pt x="259932" y="799650"/>
                  <a:pt x="256106" y="815054"/>
                </a:cubicBezTo>
                <a:cubicBezTo>
                  <a:pt x="250366" y="826958"/>
                  <a:pt x="246539" y="836060"/>
                  <a:pt x="230593" y="846563"/>
                </a:cubicBezTo>
                <a:lnTo>
                  <a:pt x="229773" y="847655"/>
                </a:lnTo>
                <a:lnTo>
                  <a:pt x="209147" y="860041"/>
                </a:lnTo>
                <a:lnTo>
                  <a:pt x="147699" y="891296"/>
                </a:lnTo>
                <a:lnTo>
                  <a:pt x="150547" y="886473"/>
                </a:lnTo>
                <a:cubicBezTo>
                  <a:pt x="154692" y="881571"/>
                  <a:pt x="158838" y="878071"/>
                  <a:pt x="161708" y="875970"/>
                </a:cubicBezTo>
                <a:cubicBezTo>
                  <a:pt x="176378" y="870369"/>
                  <a:pt x="187859" y="864767"/>
                  <a:pt x="198064" y="857765"/>
                </a:cubicBezTo>
                <a:cubicBezTo>
                  <a:pt x="212733" y="847262"/>
                  <a:pt x="227403" y="815755"/>
                  <a:pt x="229316" y="805952"/>
                </a:cubicBezTo>
                <a:cubicBezTo>
                  <a:pt x="232506" y="794049"/>
                  <a:pt x="238884" y="780746"/>
                  <a:pt x="238884" y="780746"/>
                </a:cubicBezTo>
                <a:cubicBezTo>
                  <a:pt x="239522" y="780746"/>
                  <a:pt x="227403" y="787047"/>
                  <a:pt x="214647" y="794049"/>
                </a:cubicBezTo>
                <a:cubicBezTo>
                  <a:pt x="206993" y="798250"/>
                  <a:pt x="193599" y="803151"/>
                  <a:pt x="180842" y="821356"/>
                </a:cubicBezTo>
                <a:cubicBezTo>
                  <a:pt x="162984" y="846563"/>
                  <a:pt x="160433" y="855665"/>
                  <a:pt x="154692" y="871069"/>
                </a:cubicBezTo>
                <a:cubicBezTo>
                  <a:pt x="150865" y="876670"/>
                  <a:pt x="147836" y="881746"/>
                  <a:pt x="143770" y="886823"/>
                </a:cubicBezTo>
                <a:lnTo>
                  <a:pt x="128846" y="900539"/>
                </a:lnTo>
                <a:lnTo>
                  <a:pt x="81505" y="923233"/>
                </a:lnTo>
                <a:cubicBezTo>
                  <a:pt x="63965" y="931810"/>
                  <a:pt x="48817" y="939687"/>
                  <a:pt x="36698" y="947389"/>
                </a:cubicBezTo>
                <a:cubicBezTo>
                  <a:pt x="23942" y="954391"/>
                  <a:pt x="15013" y="962093"/>
                  <a:pt x="9272" y="968395"/>
                </a:cubicBezTo>
                <a:cubicBezTo>
                  <a:pt x="3532" y="974696"/>
                  <a:pt x="1619" y="978897"/>
                  <a:pt x="1619" y="978897"/>
                </a:cubicBezTo>
                <a:cubicBezTo>
                  <a:pt x="-2208" y="987299"/>
                  <a:pt x="1619" y="992901"/>
                  <a:pt x="4170" y="994301"/>
                </a:cubicBezTo>
                <a:cubicBezTo>
                  <a:pt x="6721" y="995002"/>
                  <a:pt x="7997" y="992201"/>
                  <a:pt x="11186" y="985899"/>
                </a:cubicBezTo>
                <a:cubicBezTo>
                  <a:pt x="16288" y="976797"/>
                  <a:pt x="24580" y="969795"/>
                  <a:pt x="33509" y="963493"/>
                </a:cubicBezTo>
                <a:cubicBezTo>
                  <a:pt x="42439" y="957192"/>
                  <a:pt x="52006" y="952290"/>
                  <a:pt x="61573" y="946689"/>
                </a:cubicBezTo>
                <a:cubicBezTo>
                  <a:pt x="80708" y="936186"/>
                  <a:pt x="101117" y="927084"/>
                  <a:pt x="120889" y="917281"/>
                </a:cubicBezTo>
                <a:lnTo>
                  <a:pt x="124937" y="915190"/>
                </a:lnTo>
                <a:lnTo>
                  <a:pt x="131094" y="915181"/>
                </a:lnTo>
                <a:cubicBezTo>
                  <a:pt x="149591" y="909580"/>
                  <a:pt x="159158" y="911680"/>
                  <a:pt x="171914" y="913080"/>
                </a:cubicBezTo>
                <a:cubicBezTo>
                  <a:pt x="186584" y="918682"/>
                  <a:pt x="194238" y="922883"/>
                  <a:pt x="225490" y="921483"/>
                </a:cubicBezTo>
                <a:cubicBezTo>
                  <a:pt x="247814" y="920783"/>
                  <a:pt x="261208" y="910280"/>
                  <a:pt x="269500" y="905379"/>
                </a:cubicBezTo>
                <a:cubicBezTo>
                  <a:pt x="283531" y="896976"/>
                  <a:pt x="296288" y="886473"/>
                  <a:pt x="295650" y="887174"/>
                </a:cubicBezTo>
                <a:cubicBezTo>
                  <a:pt x="295650" y="887874"/>
                  <a:pt x="280342" y="887874"/>
                  <a:pt x="268861" y="885073"/>
                </a:cubicBezTo>
                <a:cubicBezTo>
                  <a:pt x="259932" y="882272"/>
                  <a:pt x="226766" y="878071"/>
                  <a:pt x="209545" y="884373"/>
                </a:cubicBezTo>
                <a:cubicBezTo>
                  <a:pt x="197426" y="889274"/>
                  <a:pt x="186584" y="894876"/>
                  <a:pt x="173190" y="903978"/>
                </a:cubicBezTo>
                <a:cubicBezTo>
                  <a:pt x="169682" y="905379"/>
                  <a:pt x="164579" y="906604"/>
                  <a:pt x="158520" y="906779"/>
                </a:cubicBezTo>
                <a:lnTo>
                  <a:pt x="145531" y="904551"/>
                </a:lnTo>
                <a:lnTo>
                  <a:pt x="230273" y="860773"/>
                </a:lnTo>
                <a:lnTo>
                  <a:pt x="230174" y="861255"/>
                </a:lnTo>
                <a:cubicBezTo>
                  <a:pt x="231031" y="862273"/>
                  <a:pt x="233304" y="862317"/>
                  <a:pt x="237609" y="860566"/>
                </a:cubicBezTo>
                <a:cubicBezTo>
                  <a:pt x="255467" y="852865"/>
                  <a:pt x="264397" y="854265"/>
                  <a:pt x="277153" y="854265"/>
                </a:cubicBezTo>
                <a:cubicBezTo>
                  <a:pt x="291823" y="857066"/>
                  <a:pt x="299477" y="860566"/>
                  <a:pt x="330092" y="855665"/>
                </a:cubicBezTo>
                <a:cubicBezTo>
                  <a:pt x="351777" y="852164"/>
                  <a:pt x="363895" y="838861"/>
                  <a:pt x="371549" y="832559"/>
                </a:cubicBezTo>
                <a:cubicBezTo>
                  <a:pt x="384305" y="821356"/>
                  <a:pt x="395786" y="808753"/>
                  <a:pt x="395148" y="809454"/>
                </a:cubicBezTo>
                <a:cubicBezTo>
                  <a:pt x="395148" y="809454"/>
                  <a:pt x="379841" y="812954"/>
                  <a:pt x="368360" y="812254"/>
                </a:cubicBezTo>
                <a:cubicBezTo>
                  <a:pt x="363895" y="811554"/>
                  <a:pt x="353690" y="812254"/>
                  <a:pt x="342210" y="813655"/>
                </a:cubicBezTo>
                <a:cubicBezTo>
                  <a:pt x="330729" y="815055"/>
                  <a:pt x="319248" y="817856"/>
                  <a:pt x="310957" y="822057"/>
                </a:cubicBezTo>
                <a:cubicBezTo>
                  <a:pt x="300114" y="827658"/>
                  <a:pt x="289909" y="835360"/>
                  <a:pt x="277791" y="845162"/>
                </a:cubicBezTo>
                <a:cubicBezTo>
                  <a:pt x="274602" y="846913"/>
                  <a:pt x="269818" y="848663"/>
                  <a:pt x="263998" y="849451"/>
                </a:cubicBezTo>
                <a:lnTo>
                  <a:pt x="250305" y="848433"/>
                </a:lnTo>
                <a:lnTo>
                  <a:pt x="327498" y="793400"/>
                </a:lnTo>
                <a:lnTo>
                  <a:pt x="327350" y="796117"/>
                </a:lnTo>
                <a:cubicBezTo>
                  <a:pt x="328337" y="796894"/>
                  <a:pt x="330569" y="796500"/>
                  <a:pt x="334555" y="794049"/>
                </a:cubicBezTo>
                <a:cubicBezTo>
                  <a:pt x="350501" y="784247"/>
                  <a:pt x="359430" y="782846"/>
                  <a:pt x="371548" y="780746"/>
                </a:cubicBezTo>
                <a:cubicBezTo>
                  <a:pt x="379202" y="780746"/>
                  <a:pt x="384943" y="781446"/>
                  <a:pt x="391958" y="780046"/>
                </a:cubicBezTo>
                <a:cubicBezTo>
                  <a:pt x="399612" y="778645"/>
                  <a:pt x="408541" y="776545"/>
                  <a:pt x="423211" y="770243"/>
                </a:cubicBezTo>
                <a:cubicBezTo>
                  <a:pt x="443621" y="761141"/>
                  <a:pt x="453188" y="745036"/>
                  <a:pt x="458929" y="737335"/>
                </a:cubicBezTo>
                <a:cubicBezTo>
                  <a:pt x="469134" y="723331"/>
                  <a:pt x="477425" y="707927"/>
                  <a:pt x="476788" y="708627"/>
                </a:cubicBezTo>
                <a:cubicBezTo>
                  <a:pt x="476788" y="708627"/>
                  <a:pt x="462756" y="716330"/>
                  <a:pt x="451913" y="719130"/>
                </a:cubicBezTo>
                <a:cubicBezTo>
                  <a:pt x="447448" y="719830"/>
                  <a:pt x="437243" y="723331"/>
                  <a:pt x="427038" y="727532"/>
                </a:cubicBezTo>
                <a:cubicBezTo>
                  <a:pt x="416833" y="731733"/>
                  <a:pt x="405990" y="736634"/>
                  <a:pt x="398975" y="742936"/>
                </a:cubicBezTo>
                <a:cubicBezTo>
                  <a:pt x="389407" y="751338"/>
                  <a:pt x="381116" y="760440"/>
                  <a:pt x="370911" y="772344"/>
                </a:cubicBezTo>
                <a:cubicBezTo>
                  <a:pt x="368040" y="774794"/>
                  <a:pt x="363576" y="777420"/>
                  <a:pt x="357995" y="779258"/>
                </a:cubicBezTo>
                <a:lnTo>
                  <a:pt x="345357" y="780668"/>
                </a:lnTo>
                <a:lnTo>
                  <a:pt x="351140" y="776545"/>
                </a:lnTo>
                <a:cubicBezTo>
                  <a:pt x="368361" y="761491"/>
                  <a:pt x="384784" y="745036"/>
                  <a:pt x="399932" y="727269"/>
                </a:cubicBezTo>
                <a:lnTo>
                  <a:pt x="409617" y="713815"/>
                </a:lnTo>
                <a:lnTo>
                  <a:pt x="409669" y="714162"/>
                </a:lnTo>
                <a:cubicBezTo>
                  <a:pt x="410775" y="714709"/>
                  <a:pt x="412848" y="713878"/>
                  <a:pt x="416197" y="710727"/>
                </a:cubicBezTo>
                <a:cubicBezTo>
                  <a:pt x="429590" y="697423"/>
                  <a:pt x="437882" y="693923"/>
                  <a:pt x="448725" y="688321"/>
                </a:cubicBezTo>
                <a:cubicBezTo>
                  <a:pt x="455741" y="686220"/>
                  <a:pt x="460843" y="684820"/>
                  <a:pt x="467859" y="682720"/>
                </a:cubicBezTo>
                <a:cubicBezTo>
                  <a:pt x="474875" y="679218"/>
                  <a:pt x="483166" y="674318"/>
                  <a:pt x="495285" y="663814"/>
                </a:cubicBezTo>
                <a:cubicBezTo>
                  <a:pt x="511868" y="648411"/>
                  <a:pt x="516971" y="630206"/>
                  <a:pt x="520159" y="621104"/>
                </a:cubicBezTo>
                <a:cubicBezTo>
                  <a:pt x="525900" y="604999"/>
                  <a:pt x="529089" y="588195"/>
                  <a:pt x="529089" y="588896"/>
                </a:cubicBezTo>
                <a:cubicBezTo>
                  <a:pt x="529089" y="588896"/>
                  <a:pt x="518246" y="600099"/>
                  <a:pt x="508679" y="606400"/>
                </a:cubicBezTo>
                <a:cubicBezTo>
                  <a:pt x="504852" y="608501"/>
                  <a:pt x="496561" y="614802"/>
                  <a:pt x="487631" y="621804"/>
                </a:cubicBezTo>
                <a:cubicBezTo>
                  <a:pt x="479339" y="628806"/>
                  <a:pt x="470410" y="637208"/>
                  <a:pt x="465308" y="644910"/>
                </a:cubicBezTo>
                <a:cubicBezTo>
                  <a:pt x="458929" y="655412"/>
                  <a:pt x="453190" y="666615"/>
                  <a:pt x="446173" y="680619"/>
                </a:cubicBezTo>
                <a:cubicBezTo>
                  <a:pt x="443941" y="683419"/>
                  <a:pt x="440274" y="687095"/>
                  <a:pt x="435411" y="690334"/>
                </a:cubicBezTo>
                <a:lnTo>
                  <a:pt x="422983" y="695245"/>
                </a:lnTo>
                <a:lnTo>
                  <a:pt x="441071" y="670116"/>
                </a:lnTo>
                <a:lnTo>
                  <a:pt x="468780" y="613593"/>
                </a:lnTo>
                <a:lnTo>
                  <a:pt x="472961" y="609201"/>
                </a:lnTo>
                <a:cubicBezTo>
                  <a:pt x="481890" y="592397"/>
                  <a:pt x="488268" y="587496"/>
                  <a:pt x="497198" y="578393"/>
                </a:cubicBezTo>
                <a:cubicBezTo>
                  <a:pt x="503576" y="574192"/>
                  <a:pt x="508041" y="571391"/>
                  <a:pt x="513781" y="567190"/>
                </a:cubicBezTo>
                <a:cubicBezTo>
                  <a:pt x="519522" y="562289"/>
                  <a:pt x="525900" y="554587"/>
                  <a:pt x="534191" y="541284"/>
                </a:cubicBezTo>
                <a:cubicBezTo>
                  <a:pt x="545672" y="522379"/>
                  <a:pt x="545672" y="504874"/>
                  <a:pt x="546310" y="495072"/>
                </a:cubicBezTo>
                <a:cubicBezTo>
                  <a:pt x="548223" y="478268"/>
                  <a:pt x="546947" y="462163"/>
                  <a:pt x="546947" y="462864"/>
                </a:cubicBezTo>
                <a:cubicBezTo>
                  <a:pt x="546947" y="462864"/>
                  <a:pt x="539932" y="476167"/>
                  <a:pt x="532278" y="484569"/>
                </a:cubicBezTo>
                <a:cubicBezTo>
                  <a:pt x="529088" y="487370"/>
                  <a:pt x="522710" y="495772"/>
                  <a:pt x="516332" y="504874"/>
                </a:cubicBezTo>
                <a:cubicBezTo>
                  <a:pt x="509954" y="513977"/>
                  <a:pt x="503576" y="524480"/>
                  <a:pt x="501025" y="532882"/>
                </a:cubicBezTo>
                <a:cubicBezTo>
                  <a:pt x="497836" y="544785"/>
                  <a:pt x="495285" y="556688"/>
                  <a:pt x="492733" y="572092"/>
                </a:cubicBezTo>
                <a:cubicBezTo>
                  <a:pt x="491458" y="575243"/>
                  <a:pt x="488906" y="579794"/>
                  <a:pt x="485159" y="584345"/>
                </a:cubicBezTo>
                <a:lnTo>
                  <a:pt x="476621" y="591438"/>
                </a:lnTo>
                <a:lnTo>
                  <a:pt x="492096" y="536382"/>
                </a:lnTo>
                <a:lnTo>
                  <a:pt x="495732" y="504094"/>
                </a:lnTo>
                <a:lnTo>
                  <a:pt x="499112" y="497872"/>
                </a:lnTo>
                <a:cubicBezTo>
                  <a:pt x="503576" y="479668"/>
                  <a:pt x="508040" y="472666"/>
                  <a:pt x="514418" y="462163"/>
                </a:cubicBezTo>
                <a:cubicBezTo>
                  <a:pt x="523986" y="450960"/>
                  <a:pt x="529726" y="446059"/>
                  <a:pt x="539931" y="416652"/>
                </a:cubicBezTo>
                <a:cubicBezTo>
                  <a:pt x="546947" y="396346"/>
                  <a:pt x="543120" y="380242"/>
                  <a:pt x="541845" y="371140"/>
                </a:cubicBezTo>
                <a:cubicBezTo>
                  <a:pt x="539931" y="355736"/>
                  <a:pt x="536105" y="341032"/>
                  <a:pt x="536105" y="341732"/>
                </a:cubicBezTo>
                <a:cubicBezTo>
                  <a:pt x="536105" y="342433"/>
                  <a:pt x="532277" y="355736"/>
                  <a:pt x="526537" y="365538"/>
                </a:cubicBezTo>
                <a:cubicBezTo>
                  <a:pt x="523986" y="369739"/>
                  <a:pt x="519521" y="378842"/>
                  <a:pt x="515695" y="388644"/>
                </a:cubicBezTo>
                <a:cubicBezTo>
                  <a:pt x="511868" y="399147"/>
                  <a:pt x="508040" y="410350"/>
                  <a:pt x="507403" y="418752"/>
                </a:cubicBezTo>
                <a:cubicBezTo>
                  <a:pt x="506765" y="430655"/>
                  <a:pt x="507403" y="442558"/>
                  <a:pt x="508678" y="457262"/>
                </a:cubicBezTo>
                <a:cubicBezTo>
                  <a:pt x="508359" y="460763"/>
                  <a:pt x="507084" y="465664"/>
                  <a:pt x="504692" y="470915"/>
                </a:cubicBezTo>
                <a:lnTo>
                  <a:pt x="498429" y="480151"/>
                </a:lnTo>
                <a:lnTo>
                  <a:pt x="500228" y="464176"/>
                </a:lnTo>
                <a:cubicBezTo>
                  <a:pt x="501025" y="439932"/>
                  <a:pt x="500068" y="415601"/>
                  <a:pt x="497836" y="391445"/>
                </a:cubicBezTo>
                <a:lnTo>
                  <a:pt x="497158" y="386905"/>
                </a:lnTo>
                <a:lnTo>
                  <a:pt x="498473" y="385843"/>
                </a:lnTo>
                <a:cubicBezTo>
                  <a:pt x="499111" y="367638"/>
                  <a:pt x="502300" y="359937"/>
                  <a:pt x="506127" y="348734"/>
                </a:cubicBezTo>
                <a:cubicBezTo>
                  <a:pt x="513143" y="336130"/>
                  <a:pt x="517608" y="330529"/>
                  <a:pt x="522710" y="301821"/>
                </a:cubicBezTo>
                <a:cubicBezTo>
                  <a:pt x="525899" y="281516"/>
                  <a:pt x="520159" y="267513"/>
                  <a:pt x="518245" y="259111"/>
                </a:cubicBezTo>
                <a:cubicBezTo>
                  <a:pt x="514418" y="245107"/>
                  <a:pt x="509316" y="231803"/>
                  <a:pt x="509316" y="232504"/>
                </a:cubicBezTo>
                <a:cubicBezTo>
                  <a:pt x="509316" y="232504"/>
                  <a:pt x="506764" y="246508"/>
                  <a:pt x="502937" y="256310"/>
                </a:cubicBezTo>
                <a:cubicBezTo>
                  <a:pt x="499111" y="264012"/>
                  <a:pt x="490819" y="292719"/>
                  <a:pt x="492095" y="309524"/>
                </a:cubicBezTo>
                <a:cubicBezTo>
                  <a:pt x="493371" y="320726"/>
                  <a:pt x="495922" y="331929"/>
                  <a:pt x="499749" y="345933"/>
                </a:cubicBezTo>
                <a:cubicBezTo>
                  <a:pt x="500067" y="349084"/>
                  <a:pt x="499908" y="353810"/>
                  <a:pt x="498712" y="359236"/>
                </a:cubicBezTo>
                <a:lnTo>
                  <a:pt x="494531" y="369323"/>
                </a:lnTo>
                <a:lnTo>
                  <a:pt x="487153" y="319939"/>
                </a:lnTo>
                <a:lnTo>
                  <a:pt x="477565" y="281364"/>
                </a:lnTo>
                <a:lnTo>
                  <a:pt x="479339" y="279416"/>
                </a:lnTo>
                <a:cubicBezTo>
                  <a:pt x="477426" y="262612"/>
                  <a:pt x="479339" y="254209"/>
                  <a:pt x="481891" y="243007"/>
                </a:cubicBezTo>
                <a:cubicBezTo>
                  <a:pt x="486356" y="230403"/>
                  <a:pt x="490182" y="223401"/>
                  <a:pt x="492096" y="196095"/>
                </a:cubicBezTo>
                <a:cubicBezTo>
                  <a:pt x="493371" y="176490"/>
                  <a:pt x="486356" y="163886"/>
                  <a:pt x="483804" y="156184"/>
                </a:cubicBezTo>
                <a:cubicBezTo>
                  <a:pt x="478702" y="142881"/>
                  <a:pt x="472961" y="130977"/>
                  <a:pt x="472961" y="131678"/>
                </a:cubicBezTo>
                <a:cubicBezTo>
                  <a:pt x="472961" y="131678"/>
                  <a:pt x="471685" y="144981"/>
                  <a:pt x="468497" y="154784"/>
                </a:cubicBezTo>
                <a:cubicBezTo>
                  <a:pt x="465945" y="162486"/>
                  <a:pt x="460205" y="191193"/>
                  <a:pt x="463394" y="207298"/>
                </a:cubicBezTo>
                <a:cubicBezTo>
                  <a:pt x="465945" y="217800"/>
                  <a:pt x="469772" y="228303"/>
                  <a:pt x="474875" y="240906"/>
                </a:cubicBezTo>
                <a:cubicBezTo>
                  <a:pt x="475513" y="244057"/>
                  <a:pt x="475991" y="248608"/>
                  <a:pt x="475592" y="253947"/>
                </a:cubicBezTo>
                <a:lnTo>
                  <a:pt x="473137" y="263547"/>
                </a:lnTo>
                <a:lnTo>
                  <a:pt x="469772" y="250009"/>
                </a:lnTo>
                <a:lnTo>
                  <a:pt x="445268" y="184138"/>
                </a:lnTo>
                <a:lnTo>
                  <a:pt x="448087" y="179991"/>
                </a:lnTo>
                <a:cubicBezTo>
                  <a:pt x="444260" y="163886"/>
                  <a:pt x="445536" y="156184"/>
                  <a:pt x="446811" y="144982"/>
                </a:cubicBezTo>
                <a:cubicBezTo>
                  <a:pt x="450638" y="131678"/>
                  <a:pt x="453190" y="125376"/>
                  <a:pt x="453190" y="98069"/>
                </a:cubicBezTo>
                <a:cubicBezTo>
                  <a:pt x="453190" y="79164"/>
                  <a:pt x="445536" y="67261"/>
                  <a:pt x="442346" y="60259"/>
                </a:cubicBezTo>
                <a:cubicBezTo>
                  <a:pt x="436606" y="48356"/>
                  <a:pt x="430228" y="37154"/>
                  <a:pt x="430228" y="37853"/>
                </a:cubicBezTo>
                <a:cubicBezTo>
                  <a:pt x="430228" y="38554"/>
                  <a:pt x="429590" y="51157"/>
                  <a:pt x="427677" y="60960"/>
                </a:cubicBezTo>
                <a:cubicBezTo>
                  <a:pt x="425126" y="68661"/>
                  <a:pt x="421936" y="97369"/>
                  <a:pt x="426401" y="112073"/>
                </a:cubicBezTo>
                <a:cubicBezTo>
                  <a:pt x="429590" y="121875"/>
                  <a:pt x="434055" y="132378"/>
                  <a:pt x="440433" y="143581"/>
                </a:cubicBezTo>
                <a:cubicBezTo>
                  <a:pt x="441071" y="146382"/>
                  <a:pt x="441709" y="150758"/>
                  <a:pt x="441709" y="156009"/>
                </a:cubicBezTo>
                <a:lnTo>
                  <a:pt x="439779" y="169382"/>
                </a:lnTo>
                <a:lnTo>
                  <a:pt x="420023" y="116274"/>
                </a:lnTo>
                <a:cubicBezTo>
                  <a:pt x="414921" y="107171"/>
                  <a:pt x="414283" y="100169"/>
                  <a:pt x="412369" y="91768"/>
                </a:cubicBezTo>
                <a:cubicBezTo>
                  <a:pt x="411732" y="78464"/>
                  <a:pt x="412369" y="71462"/>
                  <a:pt x="403440" y="46955"/>
                </a:cubicBezTo>
                <a:cubicBezTo>
                  <a:pt x="397700" y="29451"/>
                  <a:pt x="386857" y="21049"/>
                  <a:pt x="381755" y="16147"/>
                </a:cubicBezTo>
                <a:cubicBezTo>
                  <a:pt x="372825" y="7045"/>
                  <a:pt x="363258" y="-657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74" name="任意多边形: 形状 66">
            <a:extLst>
              <a:ext uri="{FF2B5EF4-FFF2-40B4-BE49-F238E27FC236}">
                <a16:creationId xmlns:a16="http://schemas.microsoft.com/office/drawing/2014/main" id="{236D5FAA-4FBE-443D-A1FF-A48D1499A6F4}"/>
              </a:ext>
            </a:extLst>
          </p:cNvPr>
          <p:cNvSpPr/>
          <p:nvPr/>
        </p:nvSpPr>
        <p:spPr>
          <a:xfrm>
            <a:off x="9728691" y="1486368"/>
            <a:ext cx="547363" cy="994406"/>
          </a:xfrm>
          <a:custGeom>
            <a:avLst/>
            <a:gdLst>
              <a:gd name="connsiteX0" fmla="*/ 363896 w 547363"/>
              <a:gd name="connsiteY0" fmla="*/ 44 h 994406"/>
              <a:gd name="connsiteX1" fmla="*/ 381754 w 547363"/>
              <a:gd name="connsiteY1" fmla="*/ 16147 h 994406"/>
              <a:gd name="connsiteX2" fmla="*/ 403440 w 547363"/>
              <a:gd name="connsiteY2" fmla="*/ 46955 h 994406"/>
              <a:gd name="connsiteX3" fmla="*/ 412369 w 547363"/>
              <a:gd name="connsiteY3" fmla="*/ 91768 h 994406"/>
              <a:gd name="connsiteX4" fmla="*/ 420023 w 547363"/>
              <a:gd name="connsiteY4" fmla="*/ 116274 h 994406"/>
              <a:gd name="connsiteX5" fmla="*/ 439779 w 547363"/>
              <a:gd name="connsiteY5" fmla="*/ 169381 h 994406"/>
              <a:gd name="connsiteX6" fmla="*/ 441709 w 547363"/>
              <a:gd name="connsiteY6" fmla="*/ 156009 h 994406"/>
              <a:gd name="connsiteX7" fmla="*/ 440433 w 547363"/>
              <a:gd name="connsiteY7" fmla="*/ 143581 h 994406"/>
              <a:gd name="connsiteX8" fmla="*/ 426401 w 547363"/>
              <a:gd name="connsiteY8" fmla="*/ 112073 h 994406"/>
              <a:gd name="connsiteX9" fmla="*/ 427677 w 547363"/>
              <a:gd name="connsiteY9" fmla="*/ 60960 h 994406"/>
              <a:gd name="connsiteX10" fmla="*/ 430228 w 547363"/>
              <a:gd name="connsiteY10" fmla="*/ 37853 h 994406"/>
              <a:gd name="connsiteX11" fmla="*/ 442346 w 547363"/>
              <a:gd name="connsiteY11" fmla="*/ 60259 h 994406"/>
              <a:gd name="connsiteX12" fmla="*/ 453189 w 547363"/>
              <a:gd name="connsiteY12" fmla="*/ 98069 h 994406"/>
              <a:gd name="connsiteX13" fmla="*/ 446811 w 547363"/>
              <a:gd name="connsiteY13" fmla="*/ 144982 h 994406"/>
              <a:gd name="connsiteX14" fmla="*/ 448087 w 547363"/>
              <a:gd name="connsiteY14" fmla="*/ 179991 h 994406"/>
              <a:gd name="connsiteX15" fmla="*/ 445268 w 547363"/>
              <a:gd name="connsiteY15" fmla="*/ 184138 h 994406"/>
              <a:gd name="connsiteX16" fmla="*/ 469772 w 547363"/>
              <a:gd name="connsiteY16" fmla="*/ 250009 h 994406"/>
              <a:gd name="connsiteX17" fmla="*/ 473137 w 547363"/>
              <a:gd name="connsiteY17" fmla="*/ 263547 h 994406"/>
              <a:gd name="connsiteX18" fmla="*/ 475592 w 547363"/>
              <a:gd name="connsiteY18" fmla="*/ 253947 h 994406"/>
              <a:gd name="connsiteX19" fmla="*/ 474875 w 547363"/>
              <a:gd name="connsiteY19" fmla="*/ 240906 h 994406"/>
              <a:gd name="connsiteX20" fmla="*/ 463394 w 547363"/>
              <a:gd name="connsiteY20" fmla="*/ 207298 h 994406"/>
              <a:gd name="connsiteX21" fmla="*/ 468496 w 547363"/>
              <a:gd name="connsiteY21" fmla="*/ 154784 h 994406"/>
              <a:gd name="connsiteX22" fmla="*/ 472961 w 547363"/>
              <a:gd name="connsiteY22" fmla="*/ 131678 h 994406"/>
              <a:gd name="connsiteX23" fmla="*/ 483804 w 547363"/>
              <a:gd name="connsiteY23" fmla="*/ 156184 h 994406"/>
              <a:gd name="connsiteX24" fmla="*/ 492095 w 547363"/>
              <a:gd name="connsiteY24" fmla="*/ 196095 h 994406"/>
              <a:gd name="connsiteX25" fmla="*/ 481890 w 547363"/>
              <a:gd name="connsiteY25" fmla="*/ 243007 h 994406"/>
              <a:gd name="connsiteX26" fmla="*/ 479339 w 547363"/>
              <a:gd name="connsiteY26" fmla="*/ 279416 h 994406"/>
              <a:gd name="connsiteX27" fmla="*/ 477565 w 547363"/>
              <a:gd name="connsiteY27" fmla="*/ 281364 h 994406"/>
              <a:gd name="connsiteX28" fmla="*/ 487152 w 547363"/>
              <a:gd name="connsiteY28" fmla="*/ 319939 h 994406"/>
              <a:gd name="connsiteX29" fmla="*/ 494531 w 547363"/>
              <a:gd name="connsiteY29" fmla="*/ 369326 h 994406"/>
              <a:gd name="connsiteX30" fmla="*/ 498713 w 547363"/>
              <a:gd name="connsiteY30" fmla="*/ 359236 h 994406"/>
              <a:gd name="connsiteX31" fmla="*/ 499749 w 547363"/>
              <a:gd name="connsiteY31" fmla="*/ 345933 h 994406"/>
              <a:gd name="connsiteX32" fmla="*/ 492096 w 547363"/>
              <a:gd name="connsiteY32" fmla="*/ 309524 h 994406"/>
              <a:gd name="connsiteX33" fmla="*/ 502938 w 547363"/>
              <a:gd name="connsiteY33" fmla="*/ 256310 h 994406"/>
              <a:gd name="connsiteX34" fmla="*/ 509316 w 547363"/>
              <a:gd name="connsiteY34" fmla="*/ 232504 h 994406"/>
              <a:gd name="connsiteX35" fmla="*/ 518246 w 547363"/>
              <a:gd name="connsiteY35" fmla="*/ 259111 h 994406"/>
              <a:gd name="connsiteX36" fmla="*/ 522711 w 547363"/>
              <a:gd name="connsiteY36" fmla="*/ 301821 h 994406"/>
              <a:gd name="connsiteX37" fmla="*/ 506128 w 547363"/>
              <a:gd name="connsiteY37" fmla="*/ 348734 h 994406"/>
              <a:gd name="connsiteX38" fmla="*/ 498474 w 547363"/>
              <a:gd name="connsiteY38" fmla="*/ 385843 h 994406"/>
              <a:gd name="connsiteX39" fmla="*/ 497158 w 547363"/>
              <a:gd name="connsiteY39" fmla="*/ 386905 h 994406"/>
              <a:gd name="connsiteX40" fmla="*/ 497836 w 547363"/>
              <a:gd name="connsiteY40" fmla="*/ 391445 h 994406"/>
              <a:gd name="connsiteX41" fmla="*/ 500228 w 547363"/>
              <a:gd name="connsiteY41" fmla="*/ 464176 h 994406"/>
              <a:gd name="connsiteX42" fmla="*/ 498429 w 547363"/>
              <a:gd name="connsiteY42" fmla="*/ 480151 h 994406"/>
              <a:gd name="connsiteX43" fmla="*/ 504692 w 547363"/>
              <a:gd name="connsiteY43" fmla="*/ 470915 h 994406"/>
              <a:gd name="connsiteX44" fmla="*/ 508678 w 547363"/>
              <a:gd name="connsiteY44" fmla="*/ 457262 h 994406"/>
              <a:gd name="connsiteX45" fmla="*/ 507402 w 547363"/>
              <a:gd name="connsiteY45" fmla="*/ 418752 h 994406"/>
              <a:gd name="connsiteX46" fmla="*/ 515694 w 547363"/>
              <a:gd name="connsiteY46" fmla="*/ 388644 h 994406"/>
              <a:gd name="connsiteX47" fmla="*/ 526537 w 547363"/>
              <a:gd name="connsiteY47" fmla="*/ 365538 h 994406"/>
              <a:gd name="connsiteX48" fmla="*/ 536104 w 547363"/>
              <a:gd name="connsiteY48" fmla="*/ 341732 h 994406"/>
              <a:gd name="connsiteX49" fmla="*/ 541844 w 547363"/>
              <a:gd name="connsiteY49" fmla="*/ 371140 h 994406"/>
              <a:gd name="connsiteX50" fmla="*/ 539931 w 547363"/>
              <a:gd name="connsiteY50" fmla="*/ 416652 h 994406"/>
              <a:gd name="connsiteX51" fmla="*/ 514418 w 547363"/>
              <a:gd name="connsiteY51" fmla="*/ 462163 h 994406"/>
              <a:gd name="connsiteX52" fmla="*/ 499111 w 547363"/>
              <a:gd name="connsiteY52" fmla="*/ 497872 h 994406"/>
              <a:gd name="connsiteX53" fmla="*/ 495732 w 547363"/>
              <a:gd name="connsiteY53" fmla="*/ 504092 h 994406"/>
              <a:gd name="connsiteX54" fmla="*/ 492096 w 547363"/>
              <a:gd name="connsiteY54" fmla="*/ 536382 h 994406"/>
              <a:gd name="connsiteX55" fmla="*/ 476621 w 547363"/>
              <a:gd name="connsiteY55" fmla="*/ 591437 h 994406"/>
              <a:gd name="connsiteX56" fmla="*/ 485159 w 547363"/>
              <a:gd name="connsiteY56" fmla="*/ 584345 h 994406"/>
              <a:gd name="connsiteX57" fmla="*/ 492733 w 547363"/>
              <a:gd name="connsiteY57" fmla="*/ 572092 h 994406"/>
              <a:gd name="connsiteX58" fmla="*/ 501024 w 547363"/>
              <a:gd name="connsiteY58" fmla="*/ 532882 h 994406"/>
              <a:gd name="connsiteX59" fmla="*/ 516332 w 547363"/>
              <a:gd name="connsiteY59" fmla="*/ 504874 h 994406"/>
              <a:gd name="connsiteX60" fmla="*/ 532278 w 547363"/>
              <a:gd name="connsiteY60" fmla="*/ 484569 h 994406"/>
              <a:gd name="connsiteX61" fmla="*/ 546947 w 547363"/>
              <a:gd name="connsiteY61" fmla="*/ 462864 h 994406"/>
              <a:gd name="connsiteX62" fmla="*/ 546310 w 547363"/>
              <a:gd name="connsiteY62" fmla="*/ 495072 h 994406"/>
              <a:gd name="connsiteX63" fmla="*/ 534191 w 547363"/>
              <a:gd name="connsiteY63" fmla="*/ 541284 h 994406"/>
              <a:gd name="connsiteX64" fmla="*/ 513781 w 547363"/>
              <a:gd name="connsiteY64" fmla="*/ 567190 h 994406"/>
              <a:gd name="connsiteX65" fmla="*/ 497198 w 547363"/>
              <a:gd name="connsiteY65" fmla="*/ 578393 h 994406"/>
              <a:gd name="connsiteX66" fmla="*/ 472961 w 547363"/>
              <a:gd name="connsiteY66" fmla="*/ 609201 h 994406"/>
              <a:gd name="connsiteX67" fmla="*/ 468780 w 547363"/>
              <a:gd name="connsiteY67" fmla="*/ 613592 h 994406"/>
              <a:gd name="connsiteX68" fmla="*/ 441071 w 547363"/>
              <a:gd name="connsiteY68" fmla="*/ 670116 h 994406"/>
              <a:gd name="connsiteX69" fmla="*/ 422983 w 547363"/>
              <a:gd name="connsiteY69" fmla="*/ 695245 h 994406"/>
              <a:gd name="connsiteX70" fmla="*/ 435411 w 547363"/>
              <a:gd name="connsiteY70" fmla="*/ 690334 h 994406"/>
              <a:gd name="connsiteX71" fmla="*/ 446173 w 547363"/>
              <a:gd name="connsiteY71" fmla="*/ 680619 h 994406"/>
              <a:gd name="connsiteX72" fmla="*/ 465307 w 547363"/>
              <a:gd name="connsiteY72" fmla="*/ 644910 h 994406"/>
              <a:gd name="connsiteX73" fmla="*/ 487631 w 547363"/>
              <a:gd name="connsiteY73" fmla="*/ 621804 h 994406"/>
              <a:gd name="connsiteX74" fmla="*/ 508678 w 547363"/>
              <a:gd name="connsiteY74" fmla="*/ 606400 h 994406"/>
              <a:gd name="connsiteX75" fmla="*/ 529088 w 547363"/>
              <a:gd name="connsiteY75" fmla="*/ 588896 h 994406"/>
              <a:gd name="connsiteX76" fmla="*/ 520159 w 547363"/>
              <a:gd name="connsiteY76" fmla="*/ 621104 h 994406"/>
              <a:gd name="connsiteX77" fmla="*/ 495285 w 547363"/>
              <a:gd name="connsiteY77" fmla="*/ 663814 h 994406"/>
              <a:gd name="connsiteX78" fmla="*/ 467859 w 547363"/>
              <a:gd name="connsiteY78" fmla="*/ 682720 h 994406"/>
              <a:gd name="connsiteX79" fmla="*/ 448724 w 547363"/>
              <a:gd name="connsiteY79" fmla="*/ 688321 h 994406"/>
              <a:gd name="connsiteX80" fmla="*/ 416196 w 547363"/>
              <a:gd name="connsiteY80" fmla="*/ 710727 h 994406"/>
              <a:gd name="connsiteX81" fmla="*/ 409668 w 547363"/>
              <a:gd name="connsiteY81" fmla="*/ 714162 h 994406"/>
              <a:gd name="connsiteX82" fmla="*/ 409616 w 547363"/>
              <a:gd name="connsiteY82" fmla="*/ 713815 h 994406"/>
              <a:gd name="connsiteX83" fmla="*/ 399932 w 547363"/>
              <a:gd name="connsiteY83" fmla="*/ 727269 h 994406"/>
              <a:gd name="connsiteX84" fmla="*/ 351140 w 547363"/>
              <a:gd name="connsiteY84" fmla="*/ 776545 h 994406"/>
              <a:gd name="connsiteX85" fmla="*/ 345357 w 547363"/>
              <a:gd name="connsiteY85" fmla="*/ 780668 h 994406"/>
              <a:gd name="connsiteX86" fmla="*/ 357996 w 547363"/>
              <a:gd name="connsiteY86" fmla="*/ 779258 h 994406"/>
              <a:gd name="connsiteX87" fmla="*/ 370912 w 547363"/>
              <a:gd name="connsiteY87" fmla="*/ 772344 h 994406"/>
              <a:gd name="connsiteX88" fmla="*/ 398975 w 547363"/>
              <a:gd name="connsiteY88" fmla="*/ 742936 h 994406"/>
              <a:gd name="connsiteX89" fmla="*/ 427039 w 547363"/>
              <a:gd name="connsiteY89" fmla="*/ 727532 h 994406"/>
              <a:gd name="connsiteX90" fmla="*/ 451913 w 547363"/>
              <a:gd name="connsiteY90" fmla="*/ 719130 h 994406"/>
              <a:gd name="connsiteX91" fmla="*/ 476788 w 547363"/>
              <a:gd name="connsiteY91" fmla="*/ 708627 h 994406"/>
              <a:gd name="connsiteX92" fmla="*/ 458930 w 547363"/>
              <a:gd name="connsiteY92" fmla="*/ 737335 h 994406"/>
              <a:gd name="connsiteX93" fmla="*/ 423212 w 547363"/>
              <a:gd name="connsiteY93" fmla="*/ 770243 h 994406"/>
              <a:gd name="connsiteX94" fmla="*/ 391959 w 547363"/>
              <a:gd name="connsiteY94" fmla="*/ 780046 h 994406"/>
              <a:gd name="connsiteX95" fmla="*/ 371549 w 547363"/>
              <a:gd name="connsiteY95" fmla="*/ 780746 h 994406"/>
              <a:gd name="connsiteX96" fmla="*/ 334556 w 547363"/>
              <a:gd name="connsiteY96" fmla="*/ 794049 h 994406"/>
              <a:gd name="connsiteX97" fmla="*/ 327351 w 547363"/>
              <a:gd name="connsiteY97" fmla="*/ 796117 h 994406"/>
              <a:gd name="connsiteX98" fmla="*/ 327498 w 547363"/>
              <a:gd name="connsiteY98" fmla="*/ 793400 h 994406"/>
              <a:gd name="connsiteX99" fmla="*/ 250305 w 547363"/>
              <a:gd name="connsiteY99" fmla="*/ 848433 h 994406"/>
              <a:gd name="connsiteX100" fmla="*/ 263998 w 547363"/>
              <a:gd name="connsiteY100" fmla="*/ 849451 h 994406"/>
              <a:gd name="connsiteX101" fmla="*/ 277791 w 547363"/>
              <a:gd name="connsiteY101" fmla="*/ 845162 h 994406"/>
              <a:gd name="connsiteX102" fmla="*/ 310957 w 547363"/>
              <a:gd name="connsiteY102" fmla="*/ 822057 h 994406"/>
              <a:gd name="connsiteX103" fmla="*/ 342209 w 547363"/>
              <a:gd name="connsiteY103" fmla="*/ 813655 h 994406"/>
              <a:gd name="connsiteX104" fmla="*/ 368360 w 547363"/>
              <a:gd name="connsiteY104" fmla="*/ 812254 h 994406"/>
              <a:gd name="connsiteX105" fmla="*/ 395148 w 547363"/>
              <a:gd name="connsiteY105" fmla="*/ 809454 h 994406"/>
              <a:gd name="connsiteX106" fmla="*/ 371549 w 547363"/>
              <a:gd name="connsiteY106" fmla="*/ 832559 h 994406"/>
              <a:gd name="connsiteX107" fmla="*/ 330091 w 547363"/>
              <a:gd name="connsiteY107" fmla="*/ 855665 h 994406"/>
              <a:gd name="connsiteX108" fmla="*/ 277153 w 547363"/>
              <a:gd name="connsiteY108" fmla="*/ 854265 h 994406"/>
              <a:gd name="connsiteX109" fmla="*/ 237608 w 547363"/>
              <a:gd name="connsiteY109" fmla="*/ 860566 h 994406"/>
              <a:gd name="connsiteX110" fmla="*/ 230174 w 547363"/>
              <a:gd name="connsiteY110" fmla="*/ 861255 h 994406"/>
              <a:gd name="connsiteX111" fmla="*/ 230273 w 547363"/>
              <a:gd name="connsiteY111" fmla="*/ 860773 h 994406"/>
              <a:gd name="connsiteX112" fmla="*/ 145531 w 547363"/>
              <a:gd name="connsiteY112" fmla="*/ 904551 h 994406"/>
              <a:gd name="connsiteX113" fmla="*/ 158520 w 547363"/>
              <a:gd name="connsiteY113" fmla="*/ 906779 h 994406"/>
              <a:gd name="connsiteX114" fmla="*/ 173190 w 547363"/>
              <a:gd name="connsiteY114" fmla="*/ 903978 h 994406"/>
              <a:gd name="connsiteX115" fmla="*/ 209545 w 547363"/>
              <a:gd name="connsiteY115" fmla="*/ 884373 h 994406"/>
              <a:gd name="connsiteX116" fmla="*/ 268861 w 547363"/>
              <a:gd name="connsiteY116" fmla="*/ 885073 h 994406"/>
              <a:gd name="connsiteX117" fmla="*/ 295649 w 547363"/>
              <a:gd name="connsiteY117" fmla="*/ 887174 h 994406"/>
              <a:gd name="connsiteX118" fmla="*/ 269499 w 547363"/>
              <a:gd name="connsiteY118" fmla="*/ 905379 h 994406"/>
              <a:gd name="connsiteX119" fmla="*/ 225490 w 547363"/>
              <a:gd name="connsiteY119" fmla="*/ 921483 h 994406"/>
              <a:gd name="connsiteX120" fmla="*/ 171914 w 547363"/>
              <a:gd name="connsiteY120" fmla="*/ 913080 h 994406"/>
              <a:gd name="connsiteX121" fmla="*/ 131094 w 547363"/>
              <a:gd name="connsiteY121" fmla="*/ 915181 h 994406"/>
              <a:gd name="connsiteX122" fmla="*/ 124937 w 547363"/>
              <a:gd name="connsiteY122" fmla="*/ 915190 h 994406"/>
              <a:gd name="connsiteX123" fmla="*/ 120889 w 547363"/>
              <a:gd name="connsiteY123" fmla="*/ 917281 h 994406"/>
              <a:gd name="connsiteX124" fmla="*/ 61573 w 547363"/>
              <a:gd name="connsiteY124" fmla="*/ 946689 h 994406"/>
              <a:gd name="connsiteX125" fmla="*/ 33509 w 547363"/>
              <a:gd name="connsiteY125" fmla="*/ 963493 h 994406"/>
              <a:gd name="connsiteX126" fmla="*/ 11186 w 547363"/>
              <a:gd name="connsiteY126" fmla="*/ 985899 h 994406"/>
              <a:gd name="connsiteX127" fmla="*/ 4170 w 547363"/>
              <a:gd name="connsiteY127" fmla="*/ 994301 h 994406"/>
              <a:gd name="connsiteX128" fmla="*/ 1619 w 547363"/>
              <a:gd name="connsiteY128" fmla="*/ 978897 h 994406"/>
              <a:gd name="connsiteX129" fmla="*/ 9272 w 547363"/>
              <a:gd name="connsiteY129" fmla="*/ 968395 h 994406"/>
              <a:gd name="connsiteX130" fmla="*/ 36698 w 547363"/>
              <a:gd name="connsiteY130" fmla="*/ 947389 h 994406"/>
              <a:gd name="connsiteX131" fmla="*/ 81505 w 547363"/>
              <a:gd name="connsiteY131" fmla="*/ 923233 h 994406"/>
              <a:gd name="connsiteX132" fmla="*/ 128846 w 547363"/>
              <a:gd name="connsiteY132" fmla="*/ 900539 h 994406"/>
              <a:gd name="connsiteX133" fmla="*/ 143770 w 547363"/>
              <a:gd name="connsiteY133" fmla="*/ 886823 h 994406"/>
              <a:gd name="connsiteX134" fmla="*/ 154692 w 547363"/>
              <a:gd name="connsiteY134" fmla="*/ 871069 h 994406"/>
              <a:gd name="connsiteX135" fmla="*/ 180842 w 547363"/>
              <a:gd name="connsiteY135" fmla="*/ 821356 h 994406"/>
              <a:gd name="connsiteX136" fmla="*/ 214647 w 547363"/>
              <a:gd name="connsiteY136" fmla="*/ 794049 h 994406"/>
              <a:gd name="connsiteX137" fmla="*/ 238883 w 547363"/>
              <a:gd name="connsiteY137" fmla="*/ 780746 h 994406"/>
              <a:gd name="connsiteX138" fmla="*/ 229316 w 547363"/>
              <a:gd name="connsiteY138" fmla="*/ 805952 h 994406"/>
              <a:gd name="connsiteX139" fmla="*/ 198064 w 547363"/>
              <a:gd name="connsiteY139" fmla="*/ 857765 h 994406"/>
              <a:gd name="connsiteX140" fmla="*/ 161708 w 547363"/>
              <a:gd name="connsiteY140" fmla="*/ 875970 h 994406"/>
              <a:gd name="connsiteX141" fmla="*/ 150547 w 547363"/>
              <a:gd name="connsiteY141" fmla="*/ 886473 h 994406"/>
              <a:gd name="connsiteX142" fmla="*/ 147699 w 547363"/>
              <a:gd name="connsiteY142" fmla="*/ 891296 h 994406"/>
              <a:gd name="connsiteX143" fmla="*/ 209147 w 547363"/>
              <a:gd name="connsiteY143" fmla="*/ 860041 h 994406"/>
              <a:gd name="connsiteX144" fmla="*/ 229772 w 547363"/>
              <a:gd name="connsiteY144" fmla="*/ 847655 h 994406"/>
              <a:gd name="connsiteX145" fmla="*/ 230593 w 547363"/>
              <a:gd name="connsiteY145" fmla="*/ 846563 h 994406"/>
              <a:gd name="connsiteX146" fmla="*/ 256105 w 547363"/>
              <a:gd name="connsiteY146" fmla="*/ 815054 h 994406"/>
              <a:gd name="connsiteX147" fmla="*/ 275240 w 547363"/>
              <a:gd name="connsiteY147" fmla="*/ 763941 h 994406"/>
              <a:gd name="connsiteX148" fmla="*/ 302666 w 547363"/>
              <a:gd name="connsiteY148" fmla="*/ 733133 h 994406"/>
              <a:gd name="connsiteX149" fmla="*/ 323076 w 547363"/>
              <a:gd name="connsiteY149" fmla="*/ 717029 h 994406"/>
              <a:gd name="connsiteX150" fmla="*/ 317974 w 547363"/>
              <a:gd name="connsiteY150" fmla="*/ 742235 h 994406"/>
              <a:gd name="connsiteX151" fmla="*/ 311595 w 547363"/>
              <a:gd name="connsiteY151" fmla="*/ 768142 h 994406"/>
              <a:gd name="connsiteX152" fmla="*/ 295012 w 547363"/>
              <a:gd name="connsiteY152" fmla="*/ 796150 h 994406"/>
              <a:gd name="connsiteX153" fmla="*/ 262483 w 547363"/>
              <a:gd name="connsiteY153" fmla="*/ 817855 h 994406"/>
              <a:gd name="connsiteX154" fmla="*/ 252045 w 547363"/>
              <a:gd name="connsiteY154" fmla="*/ 834280 h 994406"/>
              <a:gd name="connsiteX155" fmla="*/ 282893 w 547363"/>
              <a:gd name="connsiteY155" fmla="*/ 815755 h 994406"/>
              <a:gd name="connsiteX156" fmla="*/ 331156 w 547363"/>
              <a:gd name="connsiteY156" fmla="*/ 777571 h 994406"/>
              <a:gd name="connsiteX157" fmla="*/ 339898 w 547363"/>
              <a:gd name="connsiteY157" fmla="*/ 764817 h 994406"/>
              <a:gd name="connsiteX158" fmla="*/ 346037 w 547363"/>
              <a:gd name="connsiteY158" fmla="*/ 747837 h 994406"/>
              <a:gd name="connsiteX159" fmla="*/ 354966 w 547363"/>
              <a:gd name="connsiteY159" fmla="*/ 696023 h 994406"/>
              <a:gd name="connsiteX160" fmla="*/ 374100 w 547363"/>
              <a:gd name="connsiteY160" fmla="*/ 661715 h 994406"/>
              <a:gd name="connsiteX161" fmla="*/ 389408 w 547363"/>
              <a:gd name="connsiteY161" fmla="*/ 642110 h 994406"/>
              <a:gd name="connsiteX162" fmla="*/ 390683 w 547363"/>
              <a:gd name="connsiteY162" fmla="*/ 666616 h 994406"/>
              <a:gd name="connsiteX163" fmla="*/ 390046 w 547363"/>
              <a:gd name="connsiteY163" fmla="*/ 692523 h 994406"/>
              <a:gd name="connsiteX164" fmla="*/ 380479 w 547363"/>
              <a:gd name="connsiteY164" fmla="*/ 722630 h 994406"/>
              <a:gd name="connsiteX165" fmla="*/ 353691 w 547363"/>
              <a:gd name="connsiteY165" fmla="*/ 749938 h 994406"/>
              <a:gd name="connsiteX166" fmla="*/ 347173 w 547363"/>
              <a:gd name="connsiteY166" fmla="*/ 764898 h 994406"/>
              <a:gd name="connsiteX167" fmla="*/ 355684 w 547363"/>
              <a:gd name="connsiteY167" fmla="*/ 758165 h 994406"/>
              <a:gd name="connsiteX168" fmla="*/ 408923 w 547363"/>
              <a:gd name="connsiteY168" fmla="*/ 696866 h 994406"/>
              <a:gd name="connsiteX169" fmla="*/ 415160 w 547363"/>
              <a:gd name="connsiteY169" fmla="*/ 681583 h 994406"/>
              <a:gd name="connsiteX170" fmla="*/ 416834 w 547363"/>
              <a:gd name="connsiteY170" fmla="*/ 663816 h 994406"/>
              <a:gd name="connsiteX171" fmla="*/ 413645 w 547363"/>
              <a:gd name="connsiteY171" fmla="*/ 643510 h 994406"/>
              <a:gd name="connsiteX172" fmla="*/ 412369 w 547363"/>
              <a:gd name="connsiteY172" fmla="*/ 613403 h 994406"/>
              <a:gd name="connsiteX173" fmla="*/ 421298 w 547363"/>
              <a:gd name="connsiteY173" fmla="*/ 576292 h 994406"/>
              <a:gd name="connsiteX174" fmla="*/ 430228 w 547363"/>
              <a:gd name="connsiteY174" fmla="*/ 553187 h 994406"/>
              <a:gd name="connsiteX175" fmla="*/ 437882 w 547363"/>
              <a:gd name="connsiteY175" fmla="*/ 575593 h 994406"/>
              <a:gd name="connsiteX176" fmla="*/ 444260 w 547363"/>
              <a:gd name="connsiteY176" fmla="*/ 599399 h 994406"/>
              <a:gd name="connsiteX177" fmla="*/ 442984 w 547363"/>
              <a:gd name="connsiteY177" fmla="*/ 630207 h 994406"/>
              <a:gd name="connsiteX178" fmla="*/ 424488 w 547363"/>
              <a:gd name="connsiteY178" fmla="*/ 663115 h 994406"/>
              <a:gd name="connsiteX179" fmla="*/ 421545 w 547363"/>
              <a:gd name="connsiteY179" fmla="*/ 680704 h 994406"/>
              <a:gd name="connsiteX180" fmla="*/ 462151 w 547363"/>
              <a:gd name="connsiteY180" fmla="*/ 603313 h 994406"/>
              <a:gd name="connsiteX181" fmla="*/ 464431 w 547363"/>
              <a:gd name="connsiteY181" fmla="*/ 582857 h 994406"/>
              <a:gd name="connsiteX182" fmla="*/ 461481 w 547363"/>
              <a:gd name="connsiteY182" fmla="*/ 565790 h 994406"/>
              <a:gd name="connsiteX183" fmla="*/ 444259 w 547363"/>
              <a:gd name="connsiteY183" fmla="*/ 520278 h 994406"/>
              <a:gd name="connsiteX184" fmla="*/ 442984 w 547363"/>
              <a:gd name="connsiteY184" fmla="*/ 482468 h 994406"/>
              <a:gd name="connsiteX185" fmla="*/ 445536 w 547363"/>
              <a:gd name="connsiteY185" fmla="*/ 457962 h 994406"/>
              <a:gd name="connsiteX186" fmla="*/ 458292 w 547363"/>
              <a:gd name="connsiteY186" fmla="*/ 476867 h 994406"/>
              <a:gd name="connsiteX187" fmla="*/ 470410 w 547363"/>
              <a:gd name="connsiteY187" fmla="*/ 497173 h 994406"/>
              <a:gd name="connsiteX188" fmla="*/ 476788 w 547363"/>
              <a:gd name="connsiteY188" fmla="*/ 526580 h 994406"/>
              <a:gd name="connsiteX189" fmla="*/ 467859 w 547363"/>
              <a:gd name="connsiteY189" fmla="*/ 562990 h 994406"/>
              <a:gd name="connsiteX190" fmla="*/ 467380 w 547363"/>
              <a:gd name="connsiteY190" fmla="*/ 576906 h 994406"/>
              <a:gd name="connsiteX191" fmla="*/ 468745 w 547363"/>
              <a:gd name="connsiteY191" fmla="*/ 583146 h 994406"/>
              <a:gd name="connsiteX192" fmla="*/ 488269 w 547363"/>
              <a:gd name="connsiteY192" fmla="*/ 502774 h 994406"/>
              <a:gd name="connsiteX193" fmla="*/ 488413 w 547363"/>
              <a:gd name="connsiteY193" fmla="*/ 497735 h 994406"/>
              <a:gd name="connsiteX194" fmla="*/ 488269 w 547363"/>
              <a:gd name="connsiteY194" fmla="*/ 497172 h 994406"/>
              <a:gd name="connsiteX195" fmla="*/ 478064 w 547363"/>
              <a:gd name="connsiteY195" fmla="*/ 460762 h 994406"/>
              <a:gd name="connsiteX196" fmla="*/ 451913 w 547363"/>
              <a:gd name="connsiteY196" fmla="*/ 422253 h 994406"/>
              <a:gd name="connsiteX197" fmla="*/ 442984 w 547363"/>
              <a:gd name="connsiteY197" fmla="*/ 385843 h 994406"/>
              <a:gd name="connsiteX198" fmla="*/ 441071 w 547363"/>
              <a:gd name="connsiteY198" fmla="*/ 360637 h 994406"/>
              <a:gd name="connsiteX199" fmla="*/ 456378 w 547363"/>
              <a:gd name="connsiteY199" fmla="*/ 376741 h 994406"/>
              <a:gd name="connsiteX200" fmla="*/ 471686 w 547363"/>
              <a:gd name="connsiteY200" fmla="*/ 393545 h 994406"/>
              <a:gd name="connsiteX201" fmla="*/ 483804 w 547363"/>
              <a:gd name="connsiteY201" fmla="*/ 420152 h 994406"/>
              <a:gd name="connsiteX202" fmla="*/ 483804 w 547363"/>
              <a:gd name="connsiteY202" fmla="*/ 457262 h 994406"/>
              <a:gd name="connsiteX203" fmla="*/ 489168 w 547363"/>
              <a:gd name="connsiteY203" fmla="*/ 471328 h 994406"/>
              <a:gd name="connsiteX204" fmla="*/ 490900 w 547363"/>
              <a:gd name="connsiteY204" fmla="*/ 410700 h 994406"/>
              <a:gd name="connsiteX205" fmla="*/ 487929 w 547363"/>
              <a:gd name="connsiteY205" fmla="*/ 387141 h 994406"/>
              <a:gd name="connsiteX206" fmla="*/ 487630 w 547363"/>
              <a:gd name="connsiteY206" fmla="*/ 386543 h 994406"/>
              <a:gd name="connsiteX207" fmla="*/ 471047 w 547363"/>
              <a:gd name="connsiteY207" fmla="*/ 355036 h 994406"/>
              <a:gd name="connsiteX208" fmla="*/ 439156 w 547363"/>
              <a:gd name="connsiteY208" fmla="*/ 322827 h 994406"/>
              <a:gd name="connsiteX209" fmla="*/ 425125 w 547363"/>
              <a:gd name="connsiteY209" fmla="*/ 288518 h 994406"/>
              <a:gd name="connsiteX210" fmla="*/ 419385 w 547363"/>
              <a:gd name="connsiteY210" fmla="*/ 264012 h 994406"/>
              <a:gd name="connsiteX211" fmla="*/ 436605 w 547363"/>
              <a:gd name="connsiteY211" fmla="*/ 277315 h 994406"/>
              <a:gd name="connsiteX212" fmla="*/ 469771 w 547363"/>
              <a:gd name="connsiteY212" fmla="*/ 314425 h 994406"/>
              <a:gd name="connsiteX213" fmla="*/ 476149 w 547363"/>
              <a:gd name="connsiteY213" fmla="*/ 350134 h 994406"/>
              <a:gd name="connsiteX214" fmla="*/ 485008 w 547363"/>
              <a:gd name="connsiteY214" fmla="*/ 363975 h 994406"/>
              <a:gd name="connsiteX215" fmla="*/ 480615 w 547363"/>
              <a:gd name="connsiteY215" fmla="*/ 329129 h 994406"/>
              <a:gd name="connsiteX216" fmla="*/ 469861 w 547363"/>
              <a:gd name="connsiteY216" fmla="*/ 283321 h 994406"/>
              <a:gd name="connsiteX217" fmla="*/ 468497 w 547363"/>
              <a:gd name="connsiteY217" fmla="*/ 282917 h 994406"/>
              <a:gd name="connsiteX218" fmla="*/ 448725 w 547363"/>
              <a:gd name="connsiteY218" fmla="*/ 254910 h 994406"/>
              <a:gd name="connsiteX219" fmla="*/ 414283 w 547363"/>
              <a:gd name="connsiteY219" fmla="*/ 227602 h 994406"/>
              <a:gd name="connsiteX220" fmla="*/ 396424 w 547363"/>
              <a:gd name="connsiteY220" fmla="*/ 195394 h 994406"/>
              <a:gd name="connsiteX221" fmla="*/ 388770 w 547363"/>
              <a:gd name="connsiteY221" fmla="*/ 172288 h 994406"/>
              <a:gd name="connsiteX222" fmla="*/ 406629 w 547363"/>
              <a:gd name="connsiteY222" fmla="*/ 183491 h 994406"/>
              <a:gd name="connsiteX223" fmla="*/ 442347 w 547363"/>
              <a:gd name="connsiteY223" fmla="*/ 215699 h 994406"/>
              <a:gd name="connsiteX224" fmla="*/ 452552 w 547363"/>
              <a:gd name="connsiteY224" fmla="*/ 249308 h 994406"/>
              <a:gd name="connsiteX225" fmla="*/ 465410 w 547363"/>
              <a:gd name="connsiteY225" fmla="*/ 264365 h 994406"/>
              <a:gd name="connsiteX226" fmla="*/ 464670 w 547363"/>
              <a:gd name="connsiteY226" fmla="*/ 261211 h 994406"/>
              <a:gd name="connsiteX227" fmla="*/ 448724 w 547363"/>
              <a:gd name="connsiteY227" fmla="*/ 210098 h 994406"/>
              <a:gd name="connsiteX228" fmla="*/ 439586 w 547363"/>
              <a:gd name="connsiteY228" fmla="*/ 184362 h 994406"/>
              <a:gd name="connsiteX229" fmla="*/ 438519 w 547363"/>
              <a:gd name="connsiteY229" fmla="*/ 184190 h 994406"/>
              <a:gd name="connsiteX230" fmla="*/ 416195 w 547363"/>
              <a:gd name="connsiteY230" fmla="*/ 159684 h 994406"/>
              <a:gd name="connsiteX231" fmla="*/ 380478 w 547363"/>
              <a:gd name="connsiteY231" fmla="*/ 136578 h 994406"/>
              <a:gd name="connsiteX232" fmla="*/ 360706 w 547363"/>
              <a:gd name="connsiteY232" fmla="*/ 106471 h 994406"/>
              <a:gd name="connsiteX233" fmla="*/ 351777 w 547363"/>
              <a:gd name="connsiteY233" fmla="*/ 84065 h 994406"/>
              <a:gd name="connsiteX234" fmla="*/ 369635 w 547363"/>
              <a:gd name="connsiteY234" fmla="*/ 93867 h 994406"/>
              <a:gd name="connsiteX235" fmla="*/ 406629 w 547363"/>
              <a:gd name="connsiteY235" fmla="*/ 121875 h 994406"/>
              <a:gd name="connsiteX236" fmla="*/ 419385 w 547363"/>
              <a:gd name="connsiteY236" fmla="*/ 153382 h 994406"/>
              <a:gd name="connsiteX237" fmla="*/ 432707 w 547363"/>
              <a:gd name="connsiteY237" fmla="*/ 165792 h 994406"/>
              <a:gd name="connsiteX238" fmla="*/ 418269 w 547363"/>
              <a:gd name="connsiteY238" fmla="*/ 126514 h 994406"/>
              <a:gd name="connsiteX239" fmla="*/ 412369 w 547363"/>
              <a:gd name="connsiteY239" fmla="*/ 108571 h 994406"/>
              <a:gd name="connsiteX240" fmla="*/ 405353 w 547363"/>
              <a:gd name="connsiteY240" fmla="*/ 92467 h 994406"/>
              <a:gd name="connsiteX241" fmla="*/ 382392 w 547363"/>
              <a:gd name="connsiteY241" fmla="*/ 68661 h 994406"/>
              <a:gd name="connsiteX242" fmla="*/ 368360 w 547363"/>
              <a:gd name="connsiteY242" fmla="*/ 21749 h 994406"/>
              <a:gd name="connsiteX243" fmla="*/ 363896 w 547363"/>
              <a:gd name="connsiteY243" fmla="*/ 44 h 994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6">
                <a:moveTo>
                  <a:pt x="363896" y="44"/>
                </a:moveTo>
                <a:cubicBezTo>
                  <a:pt x="363258" y="-657"/>
                  <a:pt x="372825" y="7045"/>
                  <a:pt x="381754" y="16147"/>
                </a:cubicBezTo>
                <a:cubicBezTo>
                  <a:pt x="386857" y="21049"/>
                  <a:pt x="397699" y="29451"/>
                  <a:pt x="403440" y="46955"/>
                </a:cubicBezTo>
                <a:cubicBezTo>
                  <a:pt x="412369" y="71462"/>
                  <a:pt x="411731" y="78464"/>
                  <a:pt x="412369" y="91768"/>
                </a:cubicBezTo>
                <a:cubicBezTo>
                  <a:pt x="414283" y="100169"/>
                  <a:pt x="414921" y="107171"/>
                  <a:pt x="420023" y="116274"/>
                </a:cubicBezTo>
                <a:lnTo>
                  <a:pt x="439779" y="169381"/>
                </a:lnTo>
                <a:lnTo>
                  <a:pt x="441709" y="156009"/>
                </a:lnTo>
                <a:cubicBezTo>
                  <a:pt x="441709" y="150758"/>
                  <a:pt x="441071" y="146382"/>
                  <a:pt x="440433" y="143581"/>
                </a:cubicBezTo>
                <a:cubicBezTo>
                  <a:pt x="434055" y="132378"/>
                  <a:pt x="429590" y="121875"/>
                  <a:pt x="426401" y="112073"/>
                </a:cubicBezTo>
                <a:cubicBezTo>
                  <a:pt x="421936" y="97369"/>
                  <a:pt x="425125" y="68661"/>
                  <a:pt x="427677" y="60960"/>
                </a:cubicBezTo>
                <a:cubicBezTo>
                  <a:pt x="429590" y="51157"/>
                  <a:pt x="430228" y="38554"/>
                  <a:pt x="430228" y="37853"/>
                </a:cubicBezTo>
                <a:cubicBezTo>
                  <a:pt x="430228" y="37154"/>
                  <a:pt x="436606" y="48356"/>
                  <a:pt x="442346" y="60259"/>
                </a:cubicBezTo>
                <a:cubicBezTo>
                  <a:pt x="445535" y="67261"/>
                  <a:pt x="453189" y="79164"/>
                  <a:pt x="453189" y="98069"/>
                </a:cubicBezTo>
                <a:cubicBezTo>
                  <a:pt x="453189" y="125376"/>
                  <a:pt x="450638" y="131678"/>
                  <a:pt x="446811" y="144982"/>
                </a:cubicBezTo>
                <a:cubicBezTo>
                  <a:pt x="445535" y="156184"/>
                  <a:pt x="444260" y="163886"/>
                  <a:pt x="448087" y="179991"/>
                </a:cubicBezTo>
                <a:lnTo>
                  <a:pt x="445268" y="184138"/>
                </a:lnTo>
                <a:lnTo>
                  <a:pt x="469772" y="250009"/>
                </a:lnTo>
                <a:lnTo>
                  <a:pt x="473137" y="263547"/>
                </a:lnTo>
                <a:lnTo>
                  <a:pt x="475592" y="253947"/>
                </a:lnTo>
                <a:cubicBezTo>
                  <a:pt x="475991" y="248608"/>
                  <a:pt x="475512" y="244057"/>
                  <a:pt x="474875" y="240906"/>
                </a:cubicBezTo>
                <a:cubicBezTo>
                  <a:pt x="469772" y="228303"/>
                  <a:pt x="465945" y="217800"/>
                  <a:pt x="463394" y="207298"/>
                </a:cubicBezTo>
                <a:cubicBezTo>
                  <a:pt x="460205" y="191193"/>
                  <a:pt x="465945" y="162486"/>
                  <a:pt x="468496" y="154784"/>
                </a:cubicBezTo>
                <a:cubicBezTo>
                  <a:pt x="471685" y="144981"/>
                  <a:pt x="472961" y="131678"/>
                  <a:pt x="472961" y="131678"/>
                </a:cubicBezTo>
                <a:cubicBezTo>
                  <a:pt x="472961" y="130977"/>
                  <a:pt x="478702" y="142881"/>
                  <a:pt x="483804" y="156184"/>
                </a:cubicBezTo>
                <a:cubicBezTo>
                  <a:pt x="486355" y="163886"/>
                  <a:pt x="493371" y="176490"/>
                  <a:pt x="492095" y="196095"/>
                </a:cubicBezTo>
                <a:cubicBezTo>
                  <a:pt x="490182" y="223401"/>
                  <a:pt x="486355" y="230403"/>
                  <a:pt x="481890" y="243007"/>
                </a:cubicBezTo>
                <a:cubicBezTo>
                  <a:pt x="479339" y="254209"/>
                  <a:pt x="477426" y="262612"/>
                  <a:pt x="479339" y="279416"/>
                </a:cubicBezTo>
                <a:lnTo>
                  <a:pt x="477565" y="281364"/>
                </a:lnTo>
                <a:lnTo>
                  <a:pt x="487152" y="319939"/>
                </a:lnTo>
                <a:lnTo>
                  <a:pt x="494531" y="369326"/>
                </a:lnTo>
                <a:lnTo>
                  <a:pt x="498713" y="359236"/>
                </a:lnTo>
                <a:cubicBezTo>
                  <a:pt x="499908" y="353810"/>
                  <a:pt x="500068" y="349084"/>
                  <a:pt x="499749" y="345933"/>
                </a:cubicBezTo>
                <a:cubicBezTo>
                  <a:pt x="495923" y="331929"/>
                  <a:pt x="493371" y="320726"/>
                  <a:pt x="492096" y="309524"/>
                </a:cubicBezTo>
                <a:cubicBezTo>
                  <a:pt x="490820" y="292719"/>
                  <a:pt x="499111" y="264012"/>
                  <a:pt x="502938" y="256310"/>
                </a:cubicBezTo>
                <a:cubicBezTo>
                  <a:pt x="506765" y="246508"/>
                  <a:pt x="509316" y="232504"/>
                  <a:pt x="509316" y="232504"/>
                </a:cubicBezTo>
                <a:cubicBezTo>
                  <a:pt x="509316" y="231803"/>
                  <a:pt x="514419" y="245107"/>
                  <a:pt x="518246" y="259111"/>
                </a:cubicBezTo>
                <a:cubicBezTo>
                  <a:pt x="520160" y="267513"/>
                  <a:pt x="525900" y="281516"/>
                  <a:pt x="522711" y="301821"/>
                </a:cubicBezTo>
                <a:cubicBezTo>
                  <a:pt x="517608" y="330529"/>
                  <a:pt x="513143" y="336130"/>
                  <a:pt x="506128" y="348734"/>
                </a:cubicBezTo>
                <a:cubicBezTo>
                  <a:pt x="502301" y="359937"/>
                  <a:pt x="499111" y="367638"/>
                  <a:pt x="498474" y="385843"/>
                </a:cubicBezTo>
                <a:lnTo>
                  <a:pt x="497158" y="386905"/>
                </a:lnTo>
                <a:lnTo>
                  <a:pt x="497836" y="391445"/>
                </a:lnTo>
                <a:cubicBezTo>
                  <a:pt x="500068" y="415601"/>
                  <a:pt x="501025" y="439932"/>
                  <a:pt x="500228" y="464176"/>
                </a:cubicBezTo>
                <a:lnTo>
                  <a:pt x="498429" y="480151"/>
                </a:lnTo>
                <a:lnTo>
                  <a:pt x="504692" y="470915"/>
                </a:lnTo>
                <a:cubicBezTo>
                  <a:pt x="507083" y="465664"/>
                  <a:pt x="508359" y="460763"/>
                  <a:pt x="508678" y="457262"/>
                </a:cubicBezTo>
                <a:cubicBezTo>
                  <a:pt x="507402" y="442558"/>
                  <a:pt x="506764" y="430655"/>
                  <a:pt x="507402" y="418752"/>
                </a:cubicBezTo>
                <a:cubicBezTo>
                  <a:pt x="508040" y="410350"/>
                  <a:pt x="511868" y="399147"/>
                  <a:pt x="515694" y="388644"/>
                </a:cubicBezTo>
                <a:cubicBezTo>
                  <a:pt x="519521" y="378842"/>
                  <a:pt x="523986" y="369739"/>
                  <a:pt x="526537" y="365538"/>
                </a:cubicBezTo>
                <a:cubicBezTo>
                  <a:pt x="532277" y="355736"/>
                  <a:pt x="536104" y="342433"/>
                  <a:pt x="536104" y="341732"/>
                </a:cubicBezTo>
                <a:cubicBezTo>
                  <a:pt x="536104" y="341032"/>
                  <a:pt x="539931" y="355736"/>
                  <a:pt x="541844" y="371140"/>
                </a:cubicBezTo>
                <a:cubicBezTo>
                  <a:pt x="543120" y="380242"/>
                  <a:pt x="546947" y="396346"/>
                  <a:pt x="539931" y="416652"/>
                </a:cubicBezTo>
                <a:cubicBezTo>
                  <a:pt x="529726" y="446059"/>
                  <a:pt x="523986" y="450960"/>
                  <a:pt x="514418" y="462163"/>
                </a:cubicBezTo>
                <a:cubicBezTo>
                  <a:pt x="508040" y="472666"/>
                  <a:pt x="503576" y="479668"/>
                  <a:pt x="499111" y="497872"/>
                </a:cubicBezTo>
                <a:lnTo>
                  <a:pt x="495732" y="504092"/>
                </a:lnTo>
                <a:lnTo>
                  <a:pt x="492096" y="536382"/>
                </a:lnTo>
                <a:lnTo>
                  <a:pt x="476621" y="591437"/>
                </a:lnTo>
                <a:lnTo>
                  <a:pt x="485159" y="584345"/>
                </a:lnTo>
                <a:cubicBezTo>
                  <a:pt x="488906" y="579794"/>
                  <a:pt x="491458" y="575243"/>
                  <a:pt x="492733" y="572092"/>
                </a:cubicBezTo>
                <a:cubicBezTo>
                  <a:pt x="495284" y="556688"/>
                  <a:pt x="497836" y="544785"/>
                  <a:pt x="501024" y="532882"/>
                </a:cubicBezTo>
                <a:cubicBezTo>
                  <a:pt x="503576" y="524480"/>
                  <a:pt x="509954" y="513977"/>
                  <a:pt x="516332" y="504874"/>
                </a:cubicBezTo>
                <a:cubicBezTo>
                  <a:pt x="522710" y="495772"/>
                  <a:pt x="529088" y="487370"/>
                  <a:pt x="532278" y="484569"/>
                </a:cubicBezTo>
                <a:cubicBezTo>
                  <a:pt x="539931" y="476167"/>
                  <a:pt x="546947" y="462864"/>
                  <a:pt x="546947" y="462864"/>
                </a:cubicBezTo>
                <a:cubicBezTo>
                  <a:pt x="546947" y="462163"/>
                  <a:pt x="548223" y="478268"/>
                  <a:pt x="546310" y="495072"/>
                </a:cubicBezTo>
                <a:cubicBezTo>
                  <a:pt x="545671" y="504874"/>
                  <a:pt x="545671" y="522379"/>
                  <a:pt x="534191" y="541284"/>
                </a:cubicBezTo>
                <a:cubicBezTo>
                  <a:pt x="525899" y="554587"/>
                  <a:pt x="519521" y="562289"/>
                  <a:pt x="513781" y="567190"/>
                </a:cubicBezTo>
                <a:cubicBezTo>
                  <a:pt x="508041" y="571391"/>
                  <a:pt x="503576" y="574192"/>
                  <a:pt x="497198" y="578393"/>
                </a:cubicBezTo>
                <a:cubicBezTo>
                  <a:pt x="488268" y="587496"/>
                  <a:pt x="481890" y="592397"/>
                  <a:pt x="472961" y="609201"/>
                </a:cubicBezTo>
                <a:lnTo>
                  <a:pt x="468780" y="613592"/>
                </a:lnTo>
                <a:lnTo>
                  <a:pt x="441071" y="670116"/>
                </a:lnTo>
                <a:lnTo>
                  <a:pt x="422983" y="695245"/>
                </a:lnTo>
                <a:lnTo>
                  <a:pt x="435411" y="690334"/>
                </a:lnTo>
                <a:cubicBezTo>
                  <a:pt x="440274" y="687095"/>
                  <a:pt x="443941" y="683419"/>
                  <a:pt x="446173" y="680619"/>
                </a:cubicBezTo>
                <a:cubicBezTo>
                  <a:pt x="453189" y="666615"/>
                  <a:pt x="458929" y="655412"/>
                  <a:pt x="465307" y="644910"/>
                </a:cubicBezTo>
                <a:cubicBezTo>
                  <a:pt x="470410" y="637208"/>
                  <a:pt x="479339" y="628806"/>
                  <a:pt x="487631" y="621804"/>
                </a:cubicBezTo>
                <a:cubicBezTo>
                  <a:pt x="496560" y="614802"/>
                  <a:pt x="504852" y="608501"/>
                  <a:pt x="508678" y="606400"/>
                </a:cubicBezTo>
                <a:cubicBezTo>
                  <a:pt x="518246" y="600099"/>
                  <a:pt x="529088" y="588896"/>
                  <a:pt x="529088" y="588896"/>
                </a:cubicBezTo>
                <a:cubicBezTo>
                  <a:pt x="529088" y="588195"/>
                  <a:pt x="525900" y="604999"/>
                  <a:pt x="520159" y="621104"/>
                </a:cubicBezTo>
                <a:cubicBezTo>
                  <a:pt x="516970" y="630206"/>
                  <a:pt x="511868" y="648411"/>
                  <a:pt x="495285" y="663814"/>
                </a:cubicBezTo>
                <a:cubicBezTo>
                  <a:pt x="483166" y="674318"/>
                  <a:pt x="474875" y="679218"/>
                  <a:pt x="467859" y="682720"/>
                </a:cubicBezTo>
                <a:cubicBezTo>
                  <a:pt x="460843" y="684820"/>
                  <a:pt x="455741" y="686220"/>
                  <a:pt x="448724" y="688321"/>
                </a:cubicBezTo>
                <a:cubicBezTo>
                  <a:pt x="437882" y="693923"/>
                  <a:pt x="429590" y="697423"/>
                  <a:pt x="416196" y="710727"/>
                </a:cubicBezTo>
                <a:cubicBezTo>
                  <a:pt x="412848" y="713878"/>
                  <a:pt x="410775" y="714709"/>
                  <a:pt x="409668" y="714162"/>
                </a:cubicBezTo>
                <a:lnTo>
                  <a:pt x="409616" y="713815"/>
                </a:lnTo>
                <a:lnTo>
                  <a:pt x="399932" y="727269"/>
                </a:lnTo>
                <a:cubicBezTo>
                  <a:pt x="384784" y="745036"/>
                  <a:pt x="368360" y="761491"/>
                  <a:pt x="351140" y="776545"/>
                </a:cubicBezTo>
                <a:lnTo>
                  <a:pt x="345357" y="780668"/>
                </a:lnTo>
                <a:lnTo>
                  <a:pt x="357996" y="779258"/>
                </a:lnTo>
                <a:cubicBezTo>
                  <a:pt x="363577" y="777420"/>
                  <a:pt x="368042" y="774794"/>
                  <a:pt x="370912" y="772344"/>
                </a:cubicBezTo>
                <a:cubicBezTo>
                  <a:pt x="381117" y="760440"/>
                  <a:pt x="389408" y="751338"/>
                  <a:pt x="398975" y="742936"/>
                </a:cubicBezTo>
                <a:cubicBezTo>
                  <a:pt x="405991" y="736634"/>
                  <a:pt x="416834" y="731733"/>
                  <a:pt x="427039" y="727532"/>
                </a:cubicBezTo>
                <a:cubicBezTo>
                  <a:pt x="437244" y="723331"/>
                  <a:pt x="447449" y="719830"/>
                  <a:pt x="451913" y="719130"/>
                </a:cubicBezTo>
                <a:cubicBezTo>
                  <a:pt x="462756" y="716330"/>
                  <a:pt x="476788" y="708627"/>
                  <a:pt x="476788" y="708627"/>
                </a:cubicBezTo>
                <a:cubicBezTo>
                  <a:pt x="477426" y="707927"/>
                  <a:pt x="469135" y="723331"/>
                  <a:pt x="458930" y="737335"/>
                </a:cubicBezTo>
                <a:cubicBezTo>
                  <a:pt x="453189" y="745036"/>
                  <a:pt x="443622" y="761141"/>
                  <a:pt x="423212" y="770243"/>
                </a:cubicBezTo>
                <a:cubicBezTo>
                  <a:pt x="408542" y="776545"/>
                  <a:pt x="399613" y="778645"/>
                  <a:pt x="391959" y="780046"/>
                </a:cubicBezTo>
                <a:cubicBezTo>
                  <a:pt x="384943" y="781446"/>
                  <a:pt x="379203" y="780746"/>
                  <a:pt x="371549" y="780746"/>
                </a:cubicBezTo>
                <a:cubicBezTo>
                  <a:pt x="359431" y="782846"/>
                  <a:pt x="350502" y="784247"/>
                  <a:pt x="334556" y="794049"/>
                </a:cubicBezTo>
                <a:cubicBezTo>
                  <a:pt x="330570" y="796500"/>
                  <a:pt x="328337" y="796894"/>
                  <a:pt x="327351" y="796117"/>
                </a:cubicBezTo>
                <a:lnTo>
                  <a:pt x="327498" y="793400"/>
                </a:lnTo>
                <a:lnTo>
                  <a:pt x="250305" y="848433"/>
                </a:lnTo>
                <a:lnTo>
                  <a:pt x="263998" y="849451"/>
                </a:lnTo>
                <a:cubicBezTo>
                  <a:pt x="269818" y="848663"/>
                  <a:pt x="274602" y="846913"/>
                  <a:pt x="277791" y="845162"/>
                </a:cubicBezTo>
                <a:cubicBezTo>
                  <a:pt x="289909" y="835360"/>
                  <a:pt x="300114" y="827658"/>
                  <a:pt x="310957" y="822057"/>
                </a:cubicBezTo>
                <a:cubicBezTo>
                  <a:pt x="319248" y="817856"/>
                  <a:pt x="330729" y="815055"/>
                  <a:pt x="342209" y="813655"/>
                </a:cubicBezTo>
                <a:cubicBezTo>
                  <a:pt x="353690" y="812254"/>
                  <a:pt x="363895" y="811554"/>
                  <a:pt x="368360" y="812254"/>
                </a:cubicBezTo>
                <a:cubicBezTo>
                  <a:pt x="379841" y="812954"/>
                  <a:pt x="395148" y="809454"/>
                  <a:pt x="395148" y="809454"/>
                </a:cubicBezTo>
                <a:cubicBezTo>
                  <a:pt x="395785" y="808753"/>
                  <a:pt x="384305" y="821356"/>
                  <a:pt x="371549" y="832559"/>
                </a:cubicBezTo>
                <a:cubicBezTo>
                  <a:pt x="363895" y="838861"/>
                  <a:pt x="351777" y="852164"/>
                  <a:pt x="330091" y="855665"/>
                </a:cubicBezTo>
                <a:cubicBezTo>
                  <a:pt x="299476" y="860566"/>
                  <a:pt x="291823" y="857066"/>
                  <a:pt x="277153" y="854265"/>
                </a:cubicBezTo>
                <a:cubicBezTo>
                  <a:pt x="264396" y="854265"/>
                  <a:pt x="255467" y="852865"/>
                  <a:pt x="237608" y="860566"/>
                </a:cubicBezTo>
                <a:cubicBezTo>
                  <a:pt x="233303" y="862317"/>
                  <a:pt x="231031" y="862273"/>
                  <a:pt x="230174" y="861255"/>
                </a:cubicBezTo>
                <a:lnTo>
                  <a:pt x="230273" y="860773"/>
                </a:lnTo>
                <a:lnTo>
                  <a:pt x="145531" y="904551"/>
                </a:lnTo>
                <a:lnTo>
                  <a:pt x="158520" y="906779"/>
                </a:lnTo>
                <a:cubicBezTo>
                  <a:pt x="164580" y="906604"/>
                  <a:pt x="169682" y="905379"/>
                  <a:pt x="173190" y="903978"/>
                </a:cubicBezTo>
                <a:cubicBezTo>
                  <a:pt x="186584" y="894876"/>
                  <a:pt x="197426" y="889274"/>
                  <a:pt x="209545" y="884373"/>
                </a:cubicBezTo>
                <a:cubicBezTo>
                  <a:pt x="226766" y="878071"/>
                  <a:pt x="259932" y="882272"/>
                  <a:pt x="268861" y="885073"/>
                </a:cubicBezTo>
                <a:cubicBezTo>
                  <a:pt x="280342" y="887874"/>
                  <a:pt x="295649" y="887874"/>
                  <a:pt x="295649" y="887174"/>
                </a:cubicBezTo>
                <a:cubicBezTo>
                  <a:pt x="296287" y="886473"/>
                  <a:pt x="283531" y="896976"/>
                  <a:pt x="269499" y="905379"/>
                </a:cubicBezTo>
                <a:cubicBezTo>
                  <a:pt x="261207" y="910280"/>
                  <a:pt x="247814" y="920783"/>
                  <a:pt x="225490" y="921483"/>
                </a:cubicBezTo>
                <a:cubicBezTo>
                  <a:pt x="194238" y="922883"/>
                  <a:pt x="186584" y="918682"/>
                  <a:pt x="171914" y="913080"/>
                </a:cubicBezTo>
                <a:cubicBezTo>
                  <a:pt x="159158" y="911680"/>
                  <a:pt x="149591" y="909580"/>
                  <a:pt x="131094" y="915181"/>
                </a:cubicBezTo>
                <a:lnTo>
                  <a:pt x="124937" y="915190"/>
                </a:lnTo>
                <a:lnTo>
                  <a:pt x="120889" y="917281"/>
                </a:lnTo>
                <a:cubicBezTo>
                  <a:pt x="101117" y="927084"/>
                  <a:pt x="80707" y="936186"/>
                  <a:pt x="61573" y="946689"/>
                </a:cubicBezTo>
                <a:cubicBezTo>
                  <a:pt x="52006" y="952290"/>
                  <a:pt x="42439" y="957192"/>
                  <a:pt x="33509" y="963493"/>
                </a:cubicBezTo>
                <a:cubicBezTo>
                  <a:pt x="24580" y="969795"/>
                  <a:pt x="16288" y="976797"/>
                  <a:pt x="11186" y="985899"/>
                </a:cubicBezTo>
                <a:cubicBezTo>
                  <a:pt x="7997" y="992201"/>
                  <a:pt x="6721" y="995002"/>
                  <a:pt x="4170" y="994301"/>
                </a:cubicBezTo>
                <a:cubicBezTo>
                  <a:pt x="1619" y="992901"/>
                  <a:pt x="-2208" y="987299"/>
                  <a:pt x="1619" y="978897"/>
                </a:cubicBezTo>
                <a:cubicBezTo>
                  <a:pt x="1619" y="978897"/>
                  <a:pt x="3532" y="974696"/>
                  <a:pt x="9272" y="968395"/>
                </a:cubicBezTo>
                <a:cubicBezTo>
                  <a:pt x="15013" y="962093"/>
                  <a:pt x="23942" y="954391"/>
                  <a:pt x="36698" y="947389"/>
                </a:cubicBezTo>
                <a:cubicBezTo>
                  <a:pt x="48817" y="939687"/>
                  <a:pt x="63965" y="931810"/>
                  <a:pt x="81505" y="923233"/>
                </a:cubicBezTo>
                <a:lnTo>
                  <a:pt x="128846" y="900539"/>
                </a:lnTo>
                <a:lnTo>
                  <a:pt x="143770" y="886823"/>
                </a:lnTo>
                <a:cubicBezTo>
                  <a:pt x="147836" y="881746"/>
                  <a:pt x="150866" y="876670"/>
                  <a:pt x="154692" y="871069"/>
                </a:cubicBezTo>
                <a:cubicBezTo>
                  <a:pt x="160433" y="855665"/>
                  <a:pt x="162984" y="846563"/>
                  <a:pt x="180842" y="821356"/>
                </a:cubicBezTo>
                <a:cubicBezTo>
                  <a:pt x="193599" y="803151"/>
                  <a:pt x="206993" y="798250"/>
                  <a:pt x="214647" y="794049"/>
                </a:cubicBezTo>
                <a:cubicBezTo>
                  <a:pt x="227403" y="787047"/>
                  <a:pt x="239522" y="780746"/>
                  <a:pt x="238883" y="780746"/>
                </a:cubicBezTo>
                <a:cubicBezTo>
                  <a:pt x="238883" y="780746"/>
                  <a:pt x="232505" y="794049"/>
                  <a:pt x="229316" y="805952"/>
                </a:cubicBezTo>
                <a:cubicBezTo>
                  <a:pt x="227403" y="815755"/>
                  <a:pt x="212733" y="847262"/>
                  <a:pt x="198064" y="857765"/>
                </a:cubicBezTo>
                <a:cubicBezTo>
                  <a:pt x="187859" y="864767"/>
                  <a:pt x="176378" y="870369"/>
                  <a:pt x="161708" y="875970"/>
                </a:cubicBezTo>
                <a:cubicBezTo>
                  <a:pt x="158838" y="878071"/>
                  <a:pt x="154693" y="881571"/>
                  <a:pt x="150547" y="886473"/>
                </a:cubicBezTo>
                <a:lnTo>
                  <a:pt x="147699" y="891296"/>
                </a:lnTo>
                <a:lnTo>
                  <a:pt x="209147" y="860041"/>
                </a:lnTo>
                <a:lnTo>
                  <a:pt x="229772" y="847655"/>
                </a:lnTo>
                <a:lnTo>
                  <a:pt x="230593" y="846563"/>
                </a:lnTo>
                <a:cubicBezTo>
                  <a:pt x="246539" y="836060"/>
                  <a:pt x="250365" y="826958"/>
                  <a:pt x="256105" y="815054"/>
                </a:cubicBezTo>
                <a:cubicBezTo>
                  <a:pt x="259932" y="799650"/>
                  <a:pt x="261846" y="791248"/>
                  <a:pt x="275240" y="763941"/>
                </a:cubicBezTo>
                <a:cubicBezTo>
                  <a:pt x="284807" y="745036"/>
                  <a:pt x="296925" y="738735"/>
                  <a:pt x="302666" y="733133"/>
                </a:cubicBezTo>
                <a:cubicBezTo>
                  <a:pt x="312871" y="724731"/>
                  <a:pt x="323713" y="716329"/>
                  <a:pt x="323076" y="717029"/>
                </a:cubicBezTo>
                <a:cubicBezTo>
                  <a:pt x="323076" y="717029"/>
                  <a:pt x="319249" y="731032"/>
                  <a:pt x="317974" y="742235"/>
                </a:cubicBezTo>
                <a:cubicBezTo>
                  <a:pt x="317974" y="747137"/>
                  <a:pt x="315422" y="757639"/>
                  <a:pt x="311595" y="768142"/>
                </a:cubicBezTo>
                <a:cubicBezTo>
                  <a:pt x="307769" y="779346"/>
                  <a:pt x="302028" y="790548"/>
                  <a:pt x="295012" y="796150"/>
                </a:cubicBezTo>
                <a:cubicBezTo>
                  <a:pt x="286083" y="804552"/>
                  <a:pt x="275878" y="811554"/>
                  <a:pt x="262483" y="817855"/>
                </a:cubicBezTo>
                <a:lnTo>
                  <a:pt x="252045" y="834280"/>
                </a:lnTo>
                <a:lnTo>
                  <a:pt x="282893" y="815755"/>
                </a:lnTo>
                <a:lnTo>
                  <a:pt x="331156" y="777571"/>
                </a:lnTo>
                <a:lnTo>
                  <a:pt x="339898" y="764817"/>
                </a:lnTo>
                <a:cubicBezTo>
                  <a:pt x="342529" y="759215"/>
                  <a:pt x="344123" y="753789"/>
                  <a:pt x="346037" y="747837"/>
                </a:cubicBezTo>
                <a:cubicBezTo>
                  <a:pt x="347313" y="732433"/>
                  <a:pt x="347313" y="724031"/>
                  <a:pt x="354966" y="696023"/>
                </a:cubicBezTo>
                <a:cubicBezTo>
                  <a:pt x="360069" y="677119"/>
                  <a:pt x="369635" y="668016"/>
                  <a:pt x="374100" y="661715"/>
                </a:cubicBezTo>
                <a:cubicBezTo>
                  <a:pt x="381754" y="651212"/>
                  <a:pt x="390046" y="641409"/>
                  <a:pt x="389408" y="642110"/>
                </a:cubicBezTo>
                <a:cubicBezTo>
                  <a:pt x="389408" y="642110"/>
                  <a:pt x="389408" y="655413"/>
                  <a:pt x="390683" y="666616"/>
                </a:cubicBezTo>
                <a:cubicBezTo>
                  <a:pt x="391321" y="670817"/>
                  <a:pt x="391959" y="681320"/>
                  <a:pt x="390046" y="692523"/>
                </a:cubicBezTo>
                <a:cubicBezTo>
                  <a:pt x="388770" y="703726"/>
                  <a:pt x="384943" y="715628"/>
                  <a:pt x="380479" y="722630"/>
                </a:cubicBezTo>
                <a:cubicBezTo>
                  <a:pt x="373463" y="732433"/>
                  <a:pt x="365171" y="740835"/>
                  <a:pt x="353691" y="749938"/>
                </a:cubicBezTo>
                <a:lnTo>
                  <a:pt x="347173" y="764898"/>
                </a:lnTo>
                <a:lnTo>
                  <a:pt x="355684" y="758165"/>
                </a:lnTo>
                <a:lnTo>
                  <a:pt x="408923" y="696866"/>
                </a:lnTo>
                <a:lnTo>
                  <a:pt x="415160" y="681583"/>
                </a:lnTo>
                <a:cubicBezTo>
                  <a:pt x="416355" y="675719"/>
                  <a:pt x="416515" y="670117"/>
                  <a:pt x="416834" y="663816"/>
                </a:cubicBezTo>
                <a:cubicBezTo>
                  <a:pt x="415558" y="656113"/>
                  <a:pt x="414283" y="650512"/>
                  <a:pt x="413645" y="643510"/>
                </a:cubicBezTo>
                <a:cubicBezTo>
                  <a:pt x="413007" y="636508"/>
                  <a:pt x="413007" y="627406"/>
                  <a:pt x="412369" y="613403"/>
                </a:cubicBezTo>
                <a:cubicBezTo>
                  <a:pt x="412369" y="594497"/>
                  <a:pt x="418747" y="583294"/>
                  <a:pt x="421298" y="576292"/>
                </a:cubicBezTo>
                <a:cubicBezTo>
                  <a:pt x="425763" y="564390"/>
                  <a:pt x="430228" y="552486"/>
                  <a:pt x="430228" y="553187"/>
                </a:cubicBezTo>
                <a:cubicBezTo>
                  <a:pt x="430228" y="553187"/>
                  <a:pt x="434055" y="565790"/>
                  <a:pt x="437882" y="575593"/>
                </a:cubicBezTo>
                <a:cubicBezTo>
                  <a:pt x="439795" y="579093"/>
                  <a:pt x="442984" y="588896"/>
                  <a:pt x="444260" y="599399"/>
                </a:cubicBezTo>
                <a:cubicBezTo>
                  <a:pt x="445535" y="609901"/>
                  <a:pt x="445535" y="621805"/>
                  <a:pt x="442984" y="630207"/>
                </a:cubicBezTo>
                <a:cubicBezTo>
                  <a:pt x="439157" y="641410"/>
                  <a:pt x="433417" y="651912"/>
                  <a:pt x="424488" y="663115"/>
                </a:cubicBezTo>
                <a:lnTo>
                  <a:pt x="421545" y="680704"/>
                </a:lnTo>
                <a:lnTo>
                  <a:pt x="462151" y="603313"/>
                </a:lnTo>
                <a:lnTo>
                  <a:pt x="464431" y="582857"/>
                </a:lnTo>
                <a:cubicBezTo>
                  <a:pt x="464032" y="576993"/>
                  <a:pt x="462757" y="571742"/>
                  <a:pt x="461481" y="565790"/>
                </a:cubicBezTo>
                <a:cubicBezTo>
                  <a:pt x="455103" y="553187"/>
                  <a:pt x="451914" y="546185"/>
                  <a:pt x="444259" y="520278"/>
                </a:cubicBezTo>
                <a:cubicBezTo>
                  <a:pt x="439157" y="502774"/>
                  <a:pt x="442346" y="490171"/>
                  <a:pt x="442984" y="482468"/>
                </a:cubicBezTo>
                <a:cubicBezTo>
                  <a:pt x="444259" y="469865"/>
                  <a:pt x="445536" y="457262"/>
                  <a:pt x="445536" y="457962"/>
                </a:cubicBezTo>
                <a:cubicBezTo>
                  <a:pt x="445536" y="457962"/>
                  <a:pt x="451914" y="469165"/>
                  <a:pt x="458292" y="476867"/>
                </a:cubicBezTo>
                <a:cubicBezTo>
                  <a:pt x="460843" y="479668"/>
                  <a:pt x="465946" y="488070"/>
                  <a:pt x="470410" y="497173"/>
                </a:cubicBezTo>
                <a:cubicBezTo>
                  <a:pt x="474237" y="506975"/>
                  <a:pt x="477426" y="518178"/>
                  <a:pt x="476788" y="526580"/>
                </a:cubicBezTo>
                <a:cubicBezTo>
                  <a:pt x="476150" y="537783"/>
                  <a:pt x="473599" y="549686"/>
                  <a:pt x="467859" y="562990"/>
                </a:cubicBezTo>
                <a:cubicBezTo>
                  <a:pt x="467221" y="566141"/>
                  <a:pt x="466902" y="571042"/>
                  <a:pt x="467380" y="576906"/>
                </a:cubicBezTo>
                <a:lnTo>
                  <a:pt x="468745" y="583146"/>
                </a:lnTo>
                <a:lnTo>
                  <a:pt x="488269" y="502774"/>
                </a:lnTo>
                <a:lnTo>
                  <a:pt x="488413" y="497735"/>
                </a:lnTo>
                <a:lnTo>
                  <a:pt x="488269" y="497172"/>
                </a:lnTo>
                <a:cubicBezTo>
                  <a:pt x="487631" y="478267"/>
                  <a:pt x="483166" y="470565"/>
                  <a:pt x="478064" y="460762"/>
                </a:cubicBezTo>
                <a:cubicBezTo>
                  <a:pt x="469134" y="450260"/>
                  <a:pt x="464032" y="445358"/>
                  <a:pt x="451913" y="422253"/>
                </a:cubicBezTo>
                <a:cubicBezTo>
                  <a:pt x="442984" y="406148"/>
                  <a:pt x="443622" y="392845"/>
                  <a:pt x="442984" y="385843"/>
                </a:cubicBezTo>
                <a:cubicBezTo>
                  <a:pt x="441708" y="373240"/>
                  <a:pt x="441071" y="359936"/>
                  <a:pt x="441071" y="360637"/>
                </a:cubicBezTo>
                <a:cubicBezTo>
                  <a:pt x="441071" y="360637"/>
                  <a:pt x="449362" y="370439"/>
                  <a:pt x="456378" y="376741"/>
                </a:cubicBezTo>
                <a:cubicBezTo>
                  <a:pt x="459567" y="378842"/>
                  <a:pt x="465945" y="385843"/>
                  <a:pt x="471686" y="393545"/>
                </a:cubicBezTo>
                <a:cubicBezTo>
                  <a:pt x="477426" y="401947"/>
                  <a:pt x="482528" y="411750"/>
                  <a:pt x="483804" y="420152"/>
                </a:cubicBezTo>
                <a:cubicBezTo>
                  <a:pt x="485717" y="431355"/>
                  <a:pt x="485717" y="443258"/>
                  <a:pt x="483804" y="457262"/>
                </a:cubicBezTo>
                <a:lnTo>
                  <a:pt x="489168" y="471328"/>
                </a:lnTo>
                <a:lnTo>
                  <a:pt x="490900" y="410700"/>
                </a:lnTo>
                <a:lnTo>
                  <a:pt x="487929" y="387141"/>
                </a:lnTo>
                <a:lnTo>
                  <a:pt x="487630" y="386543"/>
                </a:lnTo>
                <a:cubicBezTo>
                  <a:pt x="483803" y="369739"/>
                  <a:pt x="478063" y="364138"/>
                  <a:pt x="471047" y="355036"/>
                </a:cubicBezTo>
                <a:cubicBezTo>
                  <a:pt x="460842" y="346634"/>
                  <a:pt x="455102" y="343132"/>
                  <a:pt x="439156" y="322827"/>
                </a:cubicBezTo>
                <a:cubicBezTo>
                  <a:pt x="428314" y="308824"/>
                  <a:pt x="427038" y="295520"/>
                  <a:pt x="425125" y="288518"/>
                </a:cubicBezTo>
                <a:cubicBezTo>
                  <a:pt x="421936" y="275915"/>
                  <a:pt x="419385" y="263312"/>
                  <a:pt x="419385" y="264012"/>
                </a:cubicBezTo>
                <a:cubicBezTo>
                  <a:pt x="419385" y="264012"/>
                  <a:pt x="428314" y="272415"/>
                  <a:pt x="436605" y="277315"/>
                </a:cubicBezTo>
                <a:cubicBezTo>
                  <a:pt x="443621" y="280817"/>
                  <a:pt x="464669" y="299021"/>
                  <a:pt x="469771" y="314425"/>
                </a:cubicBezTo>
                <a:cubicBezTo>
                  <a:pt x="472961" y="324928"/>
                  <a:pt x="475512" y="336130"/>
                  <a:pt x="476149" y="350134"/>
                </a:cubicBezTo>
                <a:lnTo>
                  <a:pt x="485008" y="363975"/>
                </a:lnTo>
                <a:lnTo>
                  <a:pt x="480615" y="329129"/>
                </a:lnTo>
                <a:lnTo>
                  <a:pt x="469861" y="283321"/>
                </a:lnTo>
                <a:lnTo>
                  <a:pt x="468497" y="282917"/>
                </a:lnTo>
                <a:cubicBezTo>
                  <a:pt x="462757" y="266812"/>
                  <a:pt x="456379" y="261911"/>
                  <a:pt x="448725" y="254910"/>
                </a:cubicBezTo>
                <a:cubicBezTo>
                  <a:pt x="437882" y="248608"/>
                  <a:pt x="431504" y="245807"/>
                  <a:pt x="414283" y="227602"/>
                </a:cubicBezTo>
                <a:cubicBezTo>
                  <a:pt x="402165" y="214999"/>
                  <a:pt x="398975" y="202395"/>
                  <a:pt x="396424" y="195394"/>
                </a:cubicBezTo>
                <a:cubicBezTo>
                  <a:pt x="391959" y="183491"/>
                  <a:pt x="388133" y="171587"/>
                  <a:pt x="388770" y="172288"/>
                </a:cubicBezTo>
                <a:cubicBezTo>
                  <a:pt x="388770" y="172288"/>
                  <a:pt x="398337" y="179290"/>
                  <a:pt x="406629" y="183491"/>
                </a:cubicBezTo>
                <a:cubicBezTo>
                  <a:pt x="413646" y="186292"/>
                  <a:pt x="435969" y="201696"/>
                  <a:pt x="442347" y="215699"/>
                </a:cubicBezTo>
                <a:cubicBezTo>
                  <a:pt x="446812" y="225502"/>
                  <a:pt x="450001" y="236004"/>
                  <a:pt x="452552" y="249308"/>
                </a:cubicBezTo>
                <a:lnTo>
                  <a:pt x="465410" y="264365"/>
                </a:lnTo>
                <a:lnTo>
                  <a:pt x="464670" y="261211"/>
                </a:lnTo>
                <a:cubicBezTo>
                  <a:pt x="459089" y="241256"/>
                  <a:pt x="453508" y="224102"/>
                  <a:pt x="448724" y="210098"/>
                </a:cubicBezTo>
                <a:lnTo>
                  <a:pt x="439586" y="184362"/>
                </a:lnTo>
                <a:lnTo>
                  <a:pt x="438519" y="184190"/>
                </a:lnTo>
                <a:cubicBezTo>
                  <a:pt x="430865" y="170187"/>
                  <a:pt x="424487" y="165986"/>
                  <a:pt x="416195" y="159684"/>
                </a:cubicBezTo>
                <a:cubicBezTo>
                  <a:pt x="405353" y="154783"/>
                  <a:pt x="398975" y="152683"/>
                  <a:pt x="380478" y="136578"/>
                </a:cubicBezTo>
                <a:cubicBezTo>
                  <a:pt x="367722" y="125375"/>
                  <a:pt x="363895" y="112772"/>
                  <a:pt x="360706" y="106471"/>
                </a:cubicBezTo>
                <a:cubicBezTo>
                  <a:pt x="355604" y="95268"/>
                  <a:pt x="351139" y="83364"/>
                  <a:pt x="351777" y="84065"/>
                </a:cubicBezTo>
                <a:cubicBezTo>
                  <a:pt x="351777" y="84065"/>
                  <a:pt x="361344" y="90366"/>
                  <a:pt x="369635" y="93867"/>
                </a:cubicBezTo>
                <a:cubicBezTo>
                  <a:pt x="376651" y="95968"/>
                  <a:pt x="398975" y="109271"/>
                  <a:pt x="406629" y="121875"/>
                </a:cubicBezTo>
                <a:cubicBezTo>
                  <a:pt x="411731" y="130977"/>
                  <a:pt x="415558" y="140779"/>
                  <a:pt x="419385" y="153382"/>
                </a:cubicBezTo>
                <a:lnTo>
                  <a:pt x="432707" y="165792"/>
                </a:lnTo>
                <a:lnTo>
                  <a:pt x="418269" y="126514"/>
                </a:lnTo>
                <a:cubicBezTo>
                  <a:pt x="414761" y="116273"/>
                  <a:pt x="412688" y="109622"/>
                  <a:pt x="412369" y="108571"/>
                </a:cubicBezTo>
                <a:cubicBezTo>
                  <a:pt x="410456" y="101569"/>
                  <a:pt x="407904" y="95268"/>
                  <a:pt x="405353" y="92467"/>
                </a:cubicBezTo>
                <a:cubicBezTo>
                  <a:pt x="395786" y="84065"/>
                  <a:pt x="388770" y="76363"/>
                  <a:pt x="382392" y="68661"/>
                </a:cubicBezTo>
                <a:cubicBezTo>
                  <a:pt x="373463" y="56758"/>
                  <a:pt x="368360" y="29451"/>
                  <a:pt x="368360" y="21749"/>
                </a:cubicBezTo>
                <a:cubicBezTo>
                  <a:pt x="367723" y="11946"/>
                  <a:pt x="363896" y="44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16647E89-C33B-4BE7-8B7A-F43183D38DC3}"/>
              </a:ext>
            </a:extLst>
          </p:cNvPr>
          <p:cNvSpPr/>
          <p:nvPr/>
        </p:nvSpPr>
        <p:spPr>
          <a:xfrm>
            <a:off x="1405023" y="4813841"/>
            <a:ext cx="1666704" cy="334658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99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单击添加描述</a:t>
            </a:r>
            <a:endParaRPr kumimoji="0" lang="zh-CN" altLang="en-US" sz="1599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B4EEE7E6-16CE-4C9B-BA2D-5F222B68ADE1}"/>
              </a:ext>
            </a:extLst>
          </p:cNvPr>
          <p:cNvSpPr/>
          <p:nvPr/>
        </p:nvSpPr>
        <p:spPr>
          <a:xfrm>
            <a:off x="1644291" y="5110991"/>
            <a:ext cx="1188168" cy="375566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0" cap="none" spc="12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添加标题</a:t>
            </a:r>
            <a:endParaRPr kumimoji="0" lang="zh-CN" altLang="en-US" b="1" i="0" u="none" strike="noStrike" kern="0" cap="none" spc="12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" name="星形: 五角 313">
            <a:extLst>
              <a:ext uri="{FF2B5EF4-FFF2-40B4-BE49-F238E27FC236}">
                <a16:creationId xmlns:a16="http://schemas.microsoft.com/office/drawing/2014/main" id="{F189A76F-10BF-4AE7-A61C-CD0EC9148483}"/>
              </a:ext>
            </a:extLst>
          </p:cNvPr>
          <p:cNvSpPr/>
          <p:nvPr/>
        </p:nvSpPr>
        <p:spPr>
          <a:xfrm>
            <a:off x="2164514" y="5659195"/>
            <a:ext cx="147722" cy="147721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8" name="星形: 五角 314">
            <a:extLst>
              <a:ext uri="{FF2B5EF4-FFF2-40B4-BE49-F238E27FC236}">
                <a16:creationId xmlns:a16="http://schemas.microsoft.com/office/drawing/2014/main" id="{BBFA1BC7-56D6-4989-A6E2-12AAC474C6AA}"/>
              </a:ext>
            </a:extLst>
          </p:cNvPr>
          <p:cNvSpPr/>
          <p:nvPr/>
        </p:nvSpPr>
        <p:spPr>
          <a:xfrm>
            <a:off x="2025734" y="56342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79" name="星形: 五角 315">
            <a:extLst>
              <a:ext uri="{FF2B5EF4-FFF2-40B4-BE49-F238E27FC236}">
                <a16:creationId xmlns:a16="http://schemas.microsoft.com/office/drawing/2014/main" id="{1E1C604F-47E8-42CB-B875-C86A0FFC7C54}"/>
              </a:ext>
            </a:extLst>
          </p:cNvPr>
          <p:cNvSpPr/>
          <p:nvPr/>
        </p:nvSpPr>
        <p:spPr>
          <a:xfrm>
            <a:off x="2347094" y="56342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80" name="任意多边形: 形状 311">
            <a:extLst>
              <a:ext uri="{FF2B5EF4-FFF2-40B4-BE49-F238E27FC236}">
                <a16:creationId xmlns:a16="http://schemas.microsoft.com/office/drawing/2014/main" id="{D352EA68-0BEE-427B-A77A-C9E1BC76728D}"/>
              </a:ext>
            </a:extLst>
          </p:cNvPr>
          <p:cNvSpPr/>
          <p:nvPr/>
        </p:nvSpPr>
        <p:spPr>
          <a:xfrm flipH="1">
            <a:off x="1126168" y="47327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68360 w 547363"/>
              <a:gd name="connsiteY1" fmla="*/ 21750 h 994407"/>
              <a:gd name="connsiteX2" fmla="*/ 382392 w 547363"/>
              <a:gd name="connsiteY2" fmla="*/ 68662 h 994407"/>
              <a:gd name="connsiteX3" fmla="*/ 405353 w 547363"/>
              <a:gd name="connsiteY3" fmla="*/ 92468 h 994407"/>
              <a:gd name="connsiteX4" fmla="*/ 412369 w 547363"/>
              <a:gd name="connsiteY4" fmla="*/ 108572 h 994407"/>
              <a:gd name="connsiteX5" fmla="*/ 418269 w 547363"/>
              <a:gd name="connsiteY5" fmla="*/ 126515 h 994407"/>
              <a:gd name="connsiteX6" fmla="*/ 432708 w 547363"/>
              <a:gd name="connsiteY6" fmla="*/ 165793 h 994407"/>
              <a:gd name="connsiteX7" fmla="*/ 419385 w 547363"/>
              <a:gd name="connsiteY7" fmla="*/ 153383 h 994407"/>
              <a:gd name="connsiteX8" fmla="*/ 406629 w 547363"/>
              <a:gd name="connsiteY8" fmla="*/ 121875 h 994407"/>
              <a:gd name="connsiteX9" fmla="*/ 369636 w 547363"/>
              <a:gd name="connsiteY9" fmla="*/ 93868 h 994407"/>
              <a:gd name="connsiteX10" fmla="*/ 351777 w 547363"/>
              <a:gd name="connsiteY10" fmla="*/ 84066 h 994407"/>
              <a:gd name="connsiteX11" fmla="*/ 360706 w 547363"/>
              <a:gd name="connsiteY11" fmla="*/ 106471 h 994407"/>
              <a:gd name="connsiteX12" fmla="*/ 380478 w 547363"/>
              <a:gd name="connsiteY12" fmla="*/ 136579 h 994407"/>
              <a:gd name="connsiteX13" fmla="*/ 416195 w 547363"/>
              <a:gd name="connsiteY13" fmla="*/ 159685 h 994407"/>
              <a:gd name="connsiteX14" fmla="*/ 438519 w 547363"/>
              <a:gd name="connsiteY14" fmla="*/ 184191 h 994407"/>
              <a:gd name="connsiteX15" fmla="*/ 439587 w 547363"/>
              <a:gd name="connsiteY15" fmla="*/ 184363 h 994407"/>
              <a:gd name="connsiteX16" fmla="*/ 448724 w 547363"/>
              <a:gd name="connsiteY16" fmla="*/ 210099 h 994407"/>
              <a:gd name="connsiteX17" fmla="*/ 464670 w 547363"/>
              <a:gd name="connsiteY17" fmla="*/ 261212 h 994407"/>
              <a:gd name="connsiteX18" fmla="*/ 465411 w 547363"/>
              <a:gd name="connsiteY18" fmla="*/ 264367 h 994407"/>
              <a:gd name="connsiteX19" fmla="*/ 452551 w 547363"/>
              <a:gd name="connsiteY19" fmla="*/ 249309 h 994407"/>
              <a:gd name="connsiteX20" fmla="*/ 442346 w 547363"/>
              <a:gd name="connsiteY20" fmla="*/ 215700 h 994407"/>
              <a:gd name="connsiteX21" fmla="*/ 406628 w 547363"/>
              <a:gd name="connsiteY21" fmla="*/ 183492 h 994407"/>
              <a:gd name="connsiteX22" fmla="*/ 388769 w 547363"/>
              <a:gd name="connsiteY22" fmla="*/ 172289 h 994407"/>
              <a:gd name="connsiteX23" fmla="*/ 396423 w 547363"/>
              <a:gd name="connsiteY23" fmla="*/ 195394 h 994407"/>
              <a:gd name="connsiteX24" fmla="*/ 414282 w 547363"/>
              <a:gd name="connsiteY24" fmla="*/ 227603 h 994407"/>
              <a:gd name="connsiteX25" fmla="*/ 448724 w 547363"/>
              <a:gd name="connsiteY25" fmla="*/ 254910 h 994407"/>
              <a:gd name="connsiteX26" fmla="*/ 468496 w 547363"/>
              <a:gd name="connsiteY26" fmla="*/ 282918 h 994407"/>
              <a:gd name="connsiteX27" fmla="*/ 469861 w 547363"/>
              <a:gd name="connsiteY27" fmla="*/ 283323 h 994407"/>
              <a:gd name="connsiteX28" fmla="*/ 480615 w 547363"/>
              <a:gd name="connsiteY28" fmla="*/ 329130 h 994407"/>
              <a:gd name="connsiteX29" fmla="*/ 485008 w 547363"/>
              <a:gd name="connsiteY29" fmla="*/ 363973 h 994407"/>
              <a:gd name="connsiteX30" fmla="*/ 476150 w 547363"/>
              <a:gd name="connsiteY30" fmla="*/ 350135 h 994407"/>
              <a:gd name="connsiteX31" fmla="*/ 469772 w 547363"/>
              <a:gd name="connsiteY31" fmla="*/ 314426 h 994407"/>
              <a:gd name="connsiteX32" fmla="*/ 436606 w 547363"/>
              <a:gd name="connsiteY32" fmla="*/ 277316 h 994407"/>
              <a:gd name="connsiteX33" fmla="*/ 419386 w 547363"/>
              <a:gd name="connsiteY33" fmla="*/ 264013 h 994407"/>
              <a:gd name="connsiteX34" fmla="*/ 425126 w 547363"/>
              <a:gd name="connsiteY34" fmla="*/ 288519 h 994407"/>
              <a:gd name="connsiteX35" fmla="*/ 439157 w 547363"/>
              <a:gd name="connsiteY35" fmla="*/ 322828 h 994407"/>
              <a:gd name="connsiteX36" fmla="*/ 471048 w 547363"/>
              <a:gd name="connsiteY36" fmla="*/ 355036 h 994407"/>
              <a:gd name="connsiteX37" fmla="*/ 487631 w 547363"/>
              <a:gd name="connsiteY37" fmla="*/ 386544 h 994407"/>
              <a:gd name="connsiteX38" fmla="*/ 487929 w 547363"/>
              <a:gd name="connsiteY38" fmla="*/ 387141 h 994407"/>
              <a:gd name="connsiteX39" fmla="*/ 490900 w 547363"/>
              <a:gd name="connsiteY39" fmla="*/ 410701 h 994407"/>
              <a:gd name="connsiteX40" fmla="*/ 489167 w 547363"/>
              <a:gd name="connsiteY40" fmla="*/ 471329 h 994407"/>
              <a:gd name="connsiteX41" fmla="*/ 483804 w 547363"/>
              <a:gd name="connsiteY41" fmla="*/ 457263 h 994407"/>
              <a:gd name="connsiteX42" fmla="*/ 483804 w 547363"/>
              <a:gd name="connsiteY42" fmla="*/ 420153 h 994407"/>
              <a:gd name="connsiteX43" fmla="*/ 471686 w 547363"/>
              <a:gd name="connsiteY43" fmla="*/ 393546 h 994407"/>
              <a:gd name="connsiteX44" fmla="*/ 456378 w 547363"/>
              <a:gd name="connsiteY44" fmla="*/ 376742 h 994407"/>
              <a:gd name="connsiteX45" fmla="*/ 441071 w 547363"/>
              <a:gd name="connsiteY45" fmla="*/ 360638 h 994407"/>
              <a:gd name="connsiteX46" fmla="*/ 442984 w 547363"/>
              <a:gd name="connsiteY46" fmla="*/ 385844 h 994407"/>
              <a:gd name="connsiteX47" fmla="*/ 451913 w 547363"/>
              <a:gd name="connsiteY47" fmla="*/ 422254 h 994407"/>
              <a:gd name="connsiteX48" fmla="*/ 478064 w 547363"/>
              <a:gd name="connsiteY48" fmla="*/ 460763 h 994407"/>
              <a:gd name="connsiteX49" fmla="*/ 488269 w 547363"/>
              <a:gd name="connsiteY49" fmla="*/ 497173 h 994407"/>
              <a:gd name="connsiteX50" fmla="*/ 488413 w 547363"/>
              <a:gd name="connsiteY50" fmla="*/ 497736 h 994407"/>
              <a:gd name="connsiteX51" fmla="*/ 488269 w 547363"/>
              <a:gd name="connsiteY51" fmla="*/ 502774 h 994407"/>
              <a:gd name="connsiteX52" fmla="*/ 468745 w 547363"/>
              <a:gd name="connsiteY52" fmla="*/ 583148 h 994407"/>
              <a:gd name="connsiteX53" fmla="*/ 467380 w 547363"/>
              <a:gd name="connsiteY53" fmla="*/ 576907 h 994407"/>
              <a:gd name="connsiteX54" fmla="*/ 467859 w 547363"/>
              <a:gd name="connsiteY54" fmla="*/ 562991 h 994407"/>
              <a:gd name="connsiteX55" fmla="*/ 476788 w 547363"/>
              <a:gd name="connsiteY55" fmla="*/ 526581 h 994407"/>
              <a:gd name="connsiteX56" fmla="*/ 470410 w 547363"/>
              <a:gd name="connsiteY56" fmla="*/ 497173 h 994407"/>
              <a:gd name="connsiteX57" fmla="*/ 458292 w 547363"/>
              <a:gd name="connsiteY57" fmla="*/ 476868 h 994407"/>
              <a:gd name="connsiteX58" fmla="*/ 445536 w 547363"/>
              <a:gd name="connsiteY58" fmla="*/ 457963 h 994407"/>
              <a:gd name="connsiteX59" fmla="*/ 442984 w 547363"/>
              <a:gd name="connsiteY59" fmla="*/ 482469 h 994407"/>
              <a:gd name="connsiteX60" fmla="*/ 444259 w 547363"/>
              <a:gd name="connsiteY60" fmla="*/ 520279 h 994407"/>
              <a:gd name="connsiteX61" fmla="*/ 461481 w 547363"/>
              <a:gd name="connsiteY61" fmla="*/ 565791 h 994407"/>
              <a:gd name="connsiteX62" fmla="*/ 464431 w 547363"/>
              <a:gd name="connsiteY62" fmla="*/ 582858 h 994407"/>
              <a:gd name="connsiteX63" fmla="*/ 462151 w 547363"/>
              <a:gd name="connsiteY63" fmla="*/ 603316 h 994407"/>
              <a:gd name="connsiteX64" fmla="*/ 421543 w 547363"/>
              <a:gd name="connsiteY64" fmla="*/ 680708 h 994407"/>
              <a:gd name="connsiteX65" fmla="*/ 424487 w 547363"/>
              <a:gd name="connsiteY65" fmla="*/ 663116 h 994407"/>
              <a:gd name="connsiteX66" fmla="*/ 442983 w 547363"/>
              <a:gd name="connsiteY66" fmla="*/ 630208 h 994407"/>
              <a:gd name="connsiteX67" fmla="*/ 444259 w 547363"/>
              <a:gd name="connsiteY67" fmla="*/ 599400 h 994407"/>
              <a:gd name="connsiteX68" fmla="*/ 437881 w 547363"/>
              <a:gd name="connsiteY68" fmla="*/ 575594 h 994407"/>
              <a:gd name="connsiteX69" fmla="*/ 430227 w 547363"/>
              <a:gd name="connsiteY69" fmla="*/ 553188 h 994407"/>
              <a:gd name="connsiteX70" fmla="*/ 421298 w 547363"/>
              <a:gd name="connsiteY70" fmla="*/ 576293 h 994407"/>
              <a:gd name="connsiteX71" fmla="*/ 412368 w 547363"/>
              <a:gd name="connsiteY71" fmla="*/ 613403 h 994407"/>
              <a:gd name="connsiteX72" fmla="*/ 413644 w 547363"/>
              <a:gd name="connsiteY72" fmla="*/ 643511 h 994407"/>
              <a:gd name="connsiteX73" fmla="*/ 416833 w 547363"/>
              <a:gd name="connsiteY73" fmla="*/ 663817 h 994407"/>
              <a:gd name="connsiteX74" fmla="*/ 415159 w 547363"/>
              <a:gd name="connsiteY74" fmla="*/ 681584 h 994407"/>
              <a:gd name="connsiteX75" fmla="*/ 408920 w 547363"/>
              <a:gd name="connsiteY75" fmla="*/ 696870 h 994407"/>
              <a:gd name="connsiteX76" fmla="*/ 355684 w 547363"/>
              <a:gd name="connsiteY76" fmla="*/ 758166 h 994407"/>
              <a:gd name="connsiteX77" fmla="*/ 347173 w 547363"/>
              <a:gd name="connsiteY77" fmla="*/ 764899 h 994407"/>
              <a:gd name="connsiteX78" fmla="*/ 353691 w 547363"/>
              <a:gd name="connsiteY78" fmla="*/ 749939 h 994407"/>
              <a:gd name="connsiteX79" fmla="*/ 380479 w 547363"/>
              <a:gd name="connsiteY79" fmla="*/ 722631 h 994407"/>
              <a:gd name="connsiteX80" fmla="*/ 390046 w 547363"/>
              <a:gd name="connsiteY80" fmla="*/ 692524 h 994407"/>
              <a:gd name="connsiteX81" fmla="*/ 390684 w 547363"/>
              <a:gd name="connsiteY81" fmla="*/ 666617 h 994407"/>
              <a:gd name="connsiteX82" fmla="*/ 389408 w 547363"/>
              <a:gd name="connsiteY82" fmla="*/ 642111 h 994407"/>
              <a:gd name="connsiteX83" fmla="*/ 374101 w 547363"/>
              <a:gd name="connsiteY83" fmla="*/ 661716 h 994407"/>
              <a:gd name="connsiteX84" fmla="*/ 354966 w 547363"/>
              <a:gd name="connsiteY84" fmla="*/ 696024 h 994407"/>
              <a:gd name="connsiteX85" fmla="*/ 346037 w 547363"/>
              <a:gd name="connsiteY85" fmla="*/ 747838 h 994407"/>
              <a:gd name="connsiteX86" fmla="*/ 339898 w 547363"/>
              <a:gd name="connsiteY86" fmla="*/ 764817 h 994407"/>
              <a:gd name="connsiteX87" fmla="*/ 331156 w 547363"/>
              <a:gd name="connsiteY87" fmla="*/ 777572 h 994407"/>
              <a:gd name="connsiteX88" fmla="*/ 282893 w 547363"/>
              <a:gd name="connsiteY88" fmla="*/ 815756 h 994407"/>
              <a:gd name="connsiteX89" fmla="*/ 252045 w 547363"/>
              <a:gd name="connsiteY89" fmla="*/ 834281 h 994407"/>
              <a:gd name="connsiteX90" fmla="*/ 262484 w 547363"/>
              <a:gd name="connsiteY90" fmla="*/ 817856 h 994407"/>
              <a:gd name="connsiteX91" fmla="*/ 295012 w 547363"/>
              <a:gd name="connsiteY91" fmla="*/ 796151 h 994407"/>
              <a:gd name="connsiteX92" fmla="*/ 311595 w 547363"/>
              <a:gd name="connsiteY92" fmla="*/ 768143 h 994407"/>
              <a:gd name="connsiteX93" fmla="*/ 317974 w 547363"/>
              <a:gd name="connsiteY93" fmla="*/ 742236 h 994407"/>
              <a:gd name="connsiteX94" fmla="*/ 323076 w 547363"/>
              <a:gd name="connsiteY94" fmla="*/ 717030 h 994407"/>
              <a:gd name="connsiteX95" fmla="*/ 302666 w 547363"/>
              <a:gd name="connsiteY95" fmla="*/ 733134 h 994407"/>
              <a:gd name="connsiteX96" fmla="*/ 275240 w 547363"/>
              <a:gd name="connsiteY96" fmla="*/ 763942 h 994407"/>
              <a:gd name="connsiteX97" fmla="*/ 256105 w 547363"/>
              <a:gd name="connsiteY97" fmla="*/ 815056 h 994407"/>
              <a:gd name="connsiteX98" fmla="*/ 230593 w 547363"/>
              <a:gd name="connsiteY98" fmla="*/ 846564 h 994407"/>
              <a:gd name="connsiteX99" fmla="*/ 229773 w 547363"/>
              <a:gd name="connsiteY99" fmla="*/ 847656 h 994407"/>
              <a:gd name="connsiteX100" fmla="*/ 209147 w 547363"/>
              <a:gd name="connsiteY100" fmla="*/ 860042 h 994407"/>
              <a:gd name="connsiteX101" fmla="*/ 147699 w 547363"/>
              <a:gd name="connsiteY101" fmla="*/ 891297 h 994407"/>
              <a:gd name="connsiteX102" fmla="*/ 150547 w 547363"/>
              <a:gd name="connsiteY102" fmla="*/ 886474 h 994407"/>
              <a:gd name="connsiteX103" fmla="*/ 161708 w 547363"/>
              <a:gd name="connsiteY103" fmla="*/ 875971 h 994407"/>
              <a:gd name="connsiteX104" fmla="*/ 198064 w 547363"/>
              <a:gd name="connsiteY104" fmla="*/ 857767 h 994407"/>
              <a:gd name="connsiteX105" fmla="*/ 229316 w 547363"/>
              <a:gd name="connsiteY105" fmla="*/ 805953 h 994407"/>
              <a:gd name="connsiteX106" fmla="*/ 238884 w 547363"/>
              <a:gd name="connsiteY106" fmla="*/ 780747 h 994407"/>
              <a:gd name="connsiteX107" fmla="*/ 214647 w 547363"/>
              <a:gd name="connsiteY107" fmla="*/ 794050 h 994407"/>
              <a:gd name="connsiteX108" fmla="*/ 180842 w 547363"/>
              <a:gd name="connsiteY108" fmla="*/ 821357 h 994407"/>
              <a:gd name="connsiteX109" fmla="*/ 154693 w 547363"/>
              <a:gd name="connsiteY109" fmla="*/ 871070 h 994407"/>
              <a:gd name="connsiteX110" fmla="*/ 143770 w 547363"/>
              <a:gd name="connsiteY110" fmla="*/ 886824 h 994407"/>
              <a:gd name="connsiteX111" fmla="*/ 128847 w 547363"/>
              <a:gd name="connsiteY111" fmla="*/ 900540 h 994407"/>
              <a:gd name="connsiteX112" fmla="*/ 81505 w 547363"/>
              <a:gd name="connsiteY112" fmla="*/ 923234 h 994407"/>
              <a:gd name="connsiteX113" fmla="*/ 36698 w 547363"/>
              <a:gd name="connsiteY113" fmla="*/ 947390 h 994407"/>
              <a:gd name="connsiteX114" fmla="*/ 9272 w 547363"/>
              <a:gd name="connsiteY114" fmla="*/ 968396 h 994407"/>
              <a:gd name="connsiteX115" fmla="*/ 1619 w 547363"/>
              <a:gd name="connsiteY115" fmla="*/ 978898 h 994407"/>
              <a:gd name="connsiteX116" fmla="*/ 4170 w 547363"/>
              <a:gd name="connsiteY116" fmla="*/ 994302 h 994407"/>
              <a:gd name="connsiteX117" fmla="*/ 11186 w 547363"/>
              <a:gd name="connsiteY117" fmla="*/ 985900 h 994407"/>
              <a:gd name="connsiteX118" fmla="*/ 33509 w 547363"/>
              <a:gd name="connsiteY118" fmla="*/ 963494 h 994407"/>
              <a:gd name="connsiteX119" fmla="*/ 61573 w 547363"/>
              <a:gd name="connsiteY119" fmla="*/ 946690 h 994407"/>
              <a:gd name="connsiteX120" fmla="*/ 120889 w 547363"/>
              <a:gd name="connsiteY120" fmla="*/ 917282 h 994407"/>
              <a:gd name="connsiteX121" fmla="*/ 124938 w 547363"/>
              <a:gd name="connsiteY121" fmla="*/ 915191 h 994407"/>
              <a:gd name="connsiteX122" fmla="*/ 131094 w 547363"/>
              <a:gd name="connsiteY122" fmla="*/ 915182 h 994407"/>
              <a:gd name="connsiteX123" fmla="*/ 171914 w 547363"/>
              <a:gd name="connsiteY123" fmla="*/ 913081 h 994407"/>
              <a:gd name="connsiteX124" fmla="*/ 225490 w 547363"/>
              <a:gd name="connsiteY124" fmla="*/ 921484 h 994407"/>
              <a:gd name="connsiteX125" fmla="*/ 269499 w 547363"/>
              <a:gd name="connsiteY125" fmla="*/ 905380 h 994407"/>
              <a:gd name="connsiteX126" fmla="*/ 295649 w 547363"/>
              <a:gd name="connsiteY126" fmla="*/ 887175 h 994407"/>
              <a:gd name="connsiteX127" fmla="*/ 268861 w 547363"/>
              <a:gd name="connsiteY127" fmla="*/ 885074 h 994407"/>
              <a:gd name="connsiteX128" fmla="*/ 209545 w 547363"/>
              <a:gd name="connsiteY128" fmla="*/ 884374 h 994407"/>
              <a:gd name="connsiteX129" fmla="*/ 173190 w 547363"/>
              <a:gd name="connsiteY129" fmla="*/ 903979 h 994407"/>
              <a:gd name="connsiteX130" fmla="*/ 158520 w 547363"/>
              <a:gd name="connsiteY130" fmla="*/ 906780 h 994407"/>
              <a:gd name="connsiteX131" fmla="*/ 145532 w 547363"/>
              <a:gd name="connsiteY131" fmla="*/ 904552 h 994407"/>
              <a:gd name="connsiteX132" fmla="*/ 230273 w 547363"/>
              <a:gd name="connsiteY132" fmla="*/ 860774 h 994407"/>
              <a:gd name="connsiteX133" fmla="*/ 230174 w 547363"/>
              <a:gd name="connsiteY133" fmla="*/ 861257 h 994407"/>
              <a:gd name="connsiteX134" fmla="*/ 237608 w 547363"/>
              <a:gd name="connsiteY134" fmla="*/ 860567 h 994407"/>
              <a:gd name="connsiteX135" fmla="*/ 277153 w 547363"/>
              <a:gd name="connsiteY135" fmla="*/ 854266 h 994407"/>
              <a:gd name="connsiteX136" fmla="*/ 330091 w 547363"/>
              <a:gd name="connsiteY136" fmla="*/ 855666 h 994407"/>
              <a:gd name="connsiteX137" fmla="*/ 371549 w 547363"/>
              <a:gd name="connsiteY137" fmla="*/ 832560 h 994407"/>
              <a:gd name="connsiteX138" fmla="*/ 395148 w 547363"/>
              <a:gd name="connsiteY138" fmla="*/ 809455 h 994407"/>
              <a:gd name="connsiteX139" fmla="*/ 368360 w 547363"/>
              <a:gd name="connsiteY139" fmla="*/ 812255 h 994407"/>
              <a:gd name="connsiteX140" fmla="*/ 342209 w 547363"/>
              <a:gd name="connsiteY140" fmla="*/ 813656 h 994407"/>
              <a:gd name="connsiteX141" fmla="*/ 310957 w 547363"/>
              <a:gd name="connsiteY141" fmla="*/ 822058 h 994407"/>
              <a:gd name="connsiteX142" fmla="*/ 277791 w 547363"/>
              <a:gd name="connsiteY142" fmla="*/ 845163 h 994407"/>
              <a:gd name="connsiteX143" fmla="*/ 263998 w 547363"/>
              <a:gd name="connsiteY143" fmla="*/ 849452 h 994407"/>
              <a:gd name="connsiteX144" fmla="*/ 250305 w 547363"/>
              <a:gd name="connsiteY144" fmla="*/ 848434 h 994407"/>
              <a:gd name="connsiteX145" fmla="*/ 327497 w 547363"/>
              <a:gd name="connsiteY145" fmla="*/ 793401 h 994407"/>
              <a:gd name="connsiteX146" fmla="*/ 327350 w 547363"/>
              <a:gd name="connsiteY146" fmla="*/ 796118 h 994407"/>
              <a:gd name="connsiteX147" fmla="*/ 334555 w 547363"/>
              <a:gd name="connsiteY147" fmla="*/ 794050 h 994407"/>
              <a:gd name="connsiteX148" fmla="*/ 371548 w 547363"/>
              <a:gd name="connsiteY148" fmla="*/ 780747 h 994407"/>
              <a:gd name="connsiteX149" fmla="*/ 391958 w 547363"/>
              <a:gd name="connsiteY149" fmla="*/ 780047 h 994407"/>
              <a:gd name="connsiteX150" fmla="*/ 423211 w 547363"/>
              <a:gd name="connsiteY150" fmla="*/ 770244 h 994407"/>
              <a:gd name="connsiteX151" fmla="*/ 458929 w 547363"/>
              <a:gd name="connsiteY151" fmla="*/ 737336 h 994407"/>
              <a:gd name="connsiteX152" fmla="*/ 476787 w 547363"/>
              <a:gd name="connsiteY152" fmla="*/ 708628 h 994407"/>
              <a:gd name="connsiteX153" fmla="*/ 451912 w 547363"/>
              <a:gd name="connsiteY153" fmla="*/ 719131 h 994407"/>
              <a:gd name="connsiteX154" fmla="*/ 427038 w 547363"/>
              <a:gd name="connsiteY154" fmla="*/ 727533 h 994407"/>
              <a:gd name="connsiteX155" fmla="*/ 398974 w 547363"/>
              <a:gd name="connsiteY155" fmla="*/ 742937 h 994407"/>
              <a:gd name="connsiteX156" fmla="*/ 370911 w 547363"/>
              <a:gd name="connsiteY156" fmla="*/ 772345 h 994407"/>
              <a:gd name="connsiteX157" fmla="*/ 357995 w 547363"/>
              <a:gd name="connsiteY157" fmla="*/ 779259 h 994407"/>
              <a:gd name="connsiteX158" fmla="*/ 345357 w 547363"/>
              <a:gd name="connsiteY158" fmla="*/ 780669 h 994407"/>
              <a:gd name="connsiteX159" fmla="*/ 351140 w 547363"/>
              <a:gd name="connsiteY159" fmla="*/ 776546 h 994407"/>
              <a:gd name="connsiteX160" fmla="*/ 399932 w 547363"/>
              <a:gd name="connsiteY160" fmla="*/ 727270 h 994407"/>
              <a:gd name="connsiteX161" fmla="*/ 409616 w 547363"/>
              <a:gd name="connsiteY161" fmla="*/ 713816 h 994407"/>
              <a:gd name="connsiteX162" fmla="*/ 409669 w 547363"/>
              <a:gd name="connsiteY162" fmla="*/ 714163 h 994407"/>
              <a:gd name="connsiteX163" fmla="*/ 416196 w 547363"/>
              <a:gd name="connsiteY163" fmla="*/ 710728 h 994407"/>
              <a:gd name="connsiteX164" fmla="*/ 448724 w 547363"/>
              <a:gd name="connsiteY164" fmla="*/ 688322 h 994407"/>
              <a:gd name="connsiteX165" fmla="*/ 467859 w 547363"/>
              <a:gd name="connsiteY165" fmla="*/ 682721 h 994407"/>
              <a:gd name="connsiteX166" fmla="*/ 495285 w 547363"/>
              <a:gd name="connsiteY166" fmla="*/ 663815 h 994407"/>
              <a:gd name="connsiteX167" fmla="*/ 520159 w 547363"/>
              <a:gd name="connsiteY167" fmla="*/ 621105 h 994407"/>
              <a:gd name="connsiteX168" fmla="*/ 529088 w 547363"/>
              <a:gd name="connsiteY168" fmla="*/ 588897 h 994407"/>
              <a:gd name="connsiteX169" fmla="*/ 508678 w 547363"/>
              <a:gd name="connsiteY169" fmla="*/ 606401 h 994407"/>
              <a:gd name="connsiteX170" fmla="*/ 487631 w 547363"/>
              <a:gd name="connsiteY170" fmla="*/ 621805 h 994407"/>
              <a:gd name="connsiteX171" fmla="*/ 465307 w 547363"/>
              <a:gd name="connsiteY171" fmla="*/ 644911 h 994407"/>
              <a:gd name="connsiteX172" fmla="*/ 446173 w 547363"/>
              <a:gd name="connsiteY172" fmla="*/ 680620 h 994407"/>
              <a:gd name="connsiteX173" fmla="*/ 435410 w 547363"/>
              <a:gd name="connsiteY173" fmla="*/ 690335 h 994407"/>
              <a:gd name="connsiteX174" fmla="*/ 422983 w 547363"/>
              <a:gd name="connsiteY174" fmla="*/ 695246 h 994407"/>
              <a:gd name="connsiteX175" fmla="*/ 441071 w 547363"/>
              <a:gd name="connsiteY175" fmla="*/ 670117 h 994407"/>
              <a:gd name="connsiteX176" fmla="*/ 468780 w 547363"/>
              <a:gd name="connsiteY176" fmla="*/ 613594 h 994407"/>
              <a:gd name="connsiteX177" fmla="*/ 472961 w 547363"/>
              <a:gd name="connsiteY177" fmla="*/ 609202 h 994407"/>
              <a:gd name="connsiteX178" fmla="*/ 497198 w 547363"/>
              <a:gd name="connsiteY178" fmla="*/ 578394 h 994407"/>
              <a:gd name="connsiteX179" fmla="*/ 513781 w 547363"/>
              <a:gd name="connsiteY179" fmla="*/ 567191 h 994407"/>
              <a:gd name="connsiteX180" fmla="*/ 534191 w 547363"/>
              <a:gd name="connsiteY180" fmla="*/ 541285 h 994407"/>
              <a:gd name="connsiteX181" fmla="*/ 546310 w 547363"/>
              <a:gd name="connsiteY181" fmla="*/ 495073 h 994407"/>
              <a:gd name="connsiteX182" fmla="*/ 546947 w 547363"/>
              <a:gd name="connsiteY182" fmla="*/ 462864 h 994407"/>
              <a:gd name="connsiteX183" fmla="*/ 532278 w 547363"/>
              <a:gd name="connsiteY183" fmla="*/ 484570 h 994407"/>
              <a:gd name="connsiteX184" fmla="*/ 516332 w 547363"/>
              <a:gd name="connsiteY184" fmla="*/ 504875 h 994407"/>
              <a:gd name="connsiteX185" fmla="*/ 501024 w 547363"/>
              <a:gd name="connsiteY185" fmla="*/ 532883 h 994407"/>
              <a:gd name="connsiteX186" fmla="*/ 492733 w 547363"/>
              <a:gd name="connsiteY186" fmla="*/ 572093 h 994407"/>
              <a:gd name="connsiteX187" fmla="*/ 485159 w 547363"/>
              <a:gd name="connsiteY187" fmla="*/ 584346 h 994407"/>
              <a:gd name="connsiteX188" fmla="*/ 476621 w 547363"/>
              <a:gd name="connsiteY188" fmla="*/ 591439 h 994407"/>
              <a:gd name="connsiteX189" fmla="*/ 492096 w 547363"/>
              <a:gd name="connsiteY189" fmla="*/ 536383 h 994407"/>
              <a:gd name="connsiteX190" fmla="*/ 495732 w 547363"/>
              <a:gd name="connsiteY190" fmla="*/ 504095 h 994407"/>
              <a:gd name="connsiteX191" fmla="*/ 499111 w 547363"/>
              <a:gd name="connsiteY191" fmla="*/ 497873 h 994407"/>
              <a:gd name="connsiteX192" fmla="*/ 514418 w 547363"/>
              <a:gd name="connsiteY192" fmla="*/ 462164 h 994407"/>
              <a:gd name="connsiteX193" fmla="*/ 539931 w 547363"/>
              <a:gd name="connsiteY193" fmla="*/ 416652 h 994407"/>
              <a:gd name="connsiteX194" fmla="*/ 541844 w 547363"/>
              <a:gd name="connsiteY194" fmla="*/ 371140 h 994407"/>
              <a:gd name="connsiteX195" fmla="*/ 536104 w 547363"/>
              <a:gd name="connsiteY195" fmla="*/ 341733 h 994407"/>
              <a:gd name="connsiteX196" fmla="*/ 526537 w 547363"/>
              <a:gd name="connsiteY196" fmla="*/ 365539 h 994407"/>
              <a:gd name="connsiteX197" fmla="*/ 515694 w 547363"/>
              <a:gd name="connsiteY197" fmla="*/ 388645 h 994407"/>
              <a:gd name="connsiteX198" fmla="*/ 507403 w 547363"/>
              <a:gd name="connsiteY198" fmla="*/ 418753 h 994407"/>
              <a:gd name="connsiteX199" fmla="*/ 508678 w 547363"/>
              <a:gd name="connsiteY199" fmla="*/ 457263 h 994407"/>
              <a:gd name="connsiteX200" fmla="*/ 504692 w 547363"/>
              <a:gd name="connsiteY200" fmla="*/ 470916 h 994407"/>
              <a:gd name="connsiteX201" fmla="*/ 498428 w 547363"/>
              <a:gd name="connsiteY201" fmla="*/ 480152 h 994407"/>
              <a:gd name="connsiteX202" fmla="*/ 500228 w 547363"/>
              <a:gd name="connsiteY202" fmla="*/ 464177 h 994407"/>
              <a:gd name="connsiteX203" fmla="*/ 497836 w 547363"/>
              <a:gd name="connsiteY203" fmla="*/ 391446 h 994407"/>
              <a:gd name="connsiteX204" fmla="*/ 497158 w 547363"/>
              <a:gd name="connsiteY204" fmla="*/ 386905 h 994407"/>
              <a:gd name="connsiteX205" fmla="*/ 498473 w 547363"/>
              <a:gd name="connsiteY205" fmla="*/ 385844 h 994407"/>
              <a:gd name="connsiteX206" fmla="*/ 506127 w 547363"/>
              <a:gd name="connsiteY206" fmla="*/ 348734 h 994407"/>
              <a:gd name="connsiteX207" fmla="*/ 522710 w 547363"/>
              <a:gd name="connsiteY207" fmla="*/ 301822 h 994407"/>
              <a:gd name="connsiteX208" fmla="*/ 518245 w 547363"/>
              <a:gd name="connsiteY208" fmla="*/ 259112 h 994407"/>
              <a:gd name="connsiteX209" fmla="*/ 509315 w 547363"/>
              <a:gd name="connsiteY209" fmla="*/ 232505 h 994407"/>
              <a:gd name="connsiteX210" fmla="*/ 502937 w 547363"/>
              <a:gd name="connsiteY210" fmla="*/ 256311 h 994407"/>
              <a:gd name="connsiteX211" fmla="*/ 492095 w 547363"/>
              <a:gd name="connsiteY211" fmla="*/ 309524 h 994407"/>
              <a:gd name="connsiteX212" fmla="*/ 499749 w 547363"/>
              <a:gd name="connsiteY212" fmla="*/ 345934 h 994407"/>
              <a:gd name="connsiteX213" fmla="*/ 498712 w 547363"/>
              <a:gd name="connsiteY213" fmla="*/ 359237 h 994407"/>
              <a:gd name="connsiteX214" fmla="*/ 494531 w 547363"/>
              <a:gd name="connsiteY214" fmla="*/ 369324 h 994407"/>
              <a:gd name="connsiteX215" fmla="*/ 487153 w 547363"/>
              <a:gd name="connsiteY215" fmla="*/ 319940 h 994407"/>
              <a:gd name="connsiteX216" fmla="*/ 477565 w 547363"/>
              <a:gd name="connsiteY216" fmla="*/ 281365 h 994407"/>
              <a:gd name="connsiteX217" fmla="*/ 479339 w 547363"/>
              <a:gd name="connsiteY217" fmla="*/ 279417 h 994407"/>
              <a:gd name="connsiteX218" fmla="*/ 481890 w 547363"/>
              <a:gd name="connsiteY218" fmla="*/ 243007 h 994407"/>
              <a:gd name="connsiteX219" fmla="*/ 492095 w 547363"/>
              <a:gd name="connsiteY219" fmla="*/ 196096 h 994407"/>
              <a:gd name="connsiteX220" fmla="*/ 483804 w 547363"/>
              <a:gd name="connsiteY220" fmla="*/ 156185 h 994407"/>
              <a:gd name="connsiteX221" fmla="*/ 472961 w 547363"/>
              <a:gd name="connsiteY221" fmla="*/ 131679 h 994407"/>
              <a:gd name="connsiteX222" fmla="*/ 468497 w 547363"/>
              <a:gd name="connsiteY222" fmla="*/ 154784 h 994407"/>
              <a:gd name="connsiteX223" fmla="*/ 463394 w 547363"/>
              <a:gd name="connsiteY223" fmla="*/ 207298 h 994407"/>
              <a:gd name="connsiteX224" fmla="*/ 474875 w 547363"/>
              <a:gd name="connsiteY224" fmla="*/ 240907 h 994407"/>
              <a:gd name="connsiteX225" fmla="*/ 475592 w 547363"/>
              <a:gd name="connsiteY225" fmla="*/ 253948 h 994407"/>
              <a:gd name="connsiteX226" fmla="*/ 473137 w 547363"/>
              <a:gd name="connsiteY226" fmla="*/ 263548 h 994407"/>
              <a:gd name="connsiteX227" fmla="*/ 469772 w 547363"/>
              <a:gd name="connsiteY227" fmla="*/ 250009 h 994407"/>
              <a:gd name="connsiteX228" fmla="*/ 445268 w 547363"/>
              <a:gd name="connsiteY228" fmla="*/ 184138 h 994407"/>
              <a:gd name="connsiteX229" fmla="*/ 448087 w 547363"/>
              <a:gd name="connsiteY229" fmla="*/ 179991 h 994407"/>
              <a:gd name="connsiteX230" fmla="*/ 446811 w 547363"/>
              <a:gd name="connsiteY230" fmla="*/ 144982 h 994407"/>
              <a:gd name="connsiteX231" fmla="*/ 453189 w 547363"/>
              <a:gd name="connsiteY231" fmla="*/ 98070 h 994407"/>
              <a:gd name="connsiteX232" fmla="*/ 442346 w 547363"/>
              <a:gd name="connsiteY232" fmla="*/ 60260 h 994407"/>
              <a:gd name="connsiteX233" fmla="*/ 430228 w 547363"/>
              <a:gd name="connsiteY233" fmla="*/ 37854 h 994407"/>
              <a:gd name="connsiteX234" fmla="*/ 427677 w 547363"/>
              <a:gd name="connsiteY234" fmla="*/ 60961 h 994407"/>
              <a:gd name="connsiteX235" fmla="*/ 426401 w 547363"/>
              <a:gd name="connsiteY235" fmla="*/ 112073 h 994407"/>
              <a:gd name="connsiteX236" fmla="*/ 440433 w 547363"/>
              <a:gd name="connsiteY236" fmla="*/ 143582 h 994407"/>
              <a:gd name="connsiteX237" fmla="*/ 441709 w 547363"/>
              <a:gd name="connsiteY237" fmla="*/ 156010 h 994407"/>
              <a:gd name="connsiteX238" fmla="*/ 439779 w 547363"/>
              <a:gd name="connsiteY238" fmla="*/ 169382 h 994407"/>
              <a:gd name="connsiteX239" fmla="*/ 420023 w 547363"/>
              <a:gd name="connsiteY239" fmla="*/ 116274 h 994407"/>
              <a:gd name="connsiteX240" fmla="*/ 412369 w 547363"/>
              <a:gd name="connsiteY240" fmla="*/ 91768 h 994407"/>
              <a:gd name="connsiteX241" fmla="*/ 403440 w 547363"/>
              <a:gd name="connsiteY241" fmla="*/ 46956 h 994407"/>
              <a:gd name="connsiteX242" fmla="*/ 381755 w 547363"/>
              <a:gd name="connsiteY242" fmla="*/ 16148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896" y="44"/>
                  <a:pt x="367723" y="11947"/>
                  <a:pt x="368360" y="21750"/>
                </a:cubicBezTo>
                <a:cubicBezTo>
                  <a:pt x="368360" y="29452"/>
                  <a:pt x="373463" y="56759"/>
                  <a:pt x="382392" y="68662"/>
                </a:cubicBezTo>
                <a:cubicBezTo>
                  <a:pt x="388770" y="76364"/>
                  <a:pt x="395786" y="84066"/>
                  <a:pt x="405353" y="92468"/>
                </a:cubicBezTo>
                <a:cubicBezTo>
                  <a:pt x="407904" y="95269"/>
                  <a:pt x="410456" y="101570"/>
                  <a:pt x="412369" y="108572"/>
                </a:cubicBezTo>
                <a:cubicBezTo>
                  <a:pt x="412688" y="109623"/>
                  <a:pt x="414761" y="116274"/>
                  <a:pt x="418269" y="126515"/>
                </a:cubicBezTo>
                <a:lnTo>
                  <a:pt x="432708" y="165793"/>
                </a:lnTo>
                <a:lnTo>
                  <a:pt x="419385" y="153383"/>
                </a:lnTo>
                <a:cubicBezTo>
                  <a:pt x="415558" y="140780"/>
                  <a:pt x="411731" y="130977"/>
                  <a:pt x="406629" y="121875"/>
                </a:cubicBezTo>
                <a:cubicBezTo>
                  <a:pt x="398975" y="109272"/>
                  <a:pt x="376651" y="95968"/>
                  <a:pt x="369636" y="93868"/>
                </a:cubicBezTo>
                <a:cubicBezTo>
                  <a:pt x="361344" y="90367"/>
                  <a:pt x="351777" y="84066"/>
                  <a:pt x="351777" y="84066"/>
                </a:cubicBezTo>
                <a:cubicBezTo>
                  <a:pt x="351139" y="83365"/>
                  <a:pt x="355604" y="95269"/>
                  <a:pt x="360706" y="106471"/>
                </a:cubicBezTo>
                <a:cubicBezTo>
                  <a:pt x="363895" y="112773"/>
                  <a:pt x="367722" y="125376"/>
                  <a:pt x="380478" y="136579"/>
                </a:cubicBezTo>
                <a:cubicBezTo>
                  <a:pt x="398975" y="152683"/>
                  <a:pt x="405353" y="154784"/>
                  <a:pt x="416195" y="159685"/>
                </a:cubicBezTo>
                <a:cubicBezTo>
                  <a:pt x="424487" y="165987"/>
                  <a:pt x="430866" y="170188"/>
                  <a:pt x="438519" y="184191"/>
                </a:cubicBezTo>
                <a:lnTo>
                  <a:pt x="439587" y="184363"/>
                </a:lnTo>
                <a:lnTo>
                  <a:pt x="448724" y="210099"/>
                </a:lnTo>
                <a:cubicBezTo>
                  <a:pt x="453508" y="224102"/>
                  <a:pt x="459089" y="241257"/>
                  <a:pt x="464670" y="261212"/>
                </a:cubicBezTo>
                <a:lnTo>
                  <a:pt x="465411" y="264367"/>
                </a:lnTo>
                <a:lnTo>
                  <a:pt x="452551" y="249309"/>
                </a:lnTo>
                <a:cubicBezTo>
                  <a:pt x="450000" y="236005"/>
                  <a:pt x="446811" y="225503"/>
                  <a:pt x="442346" y="215700"/>
                </a:cubicBezTo>
                <a:cubicBezTo>
                  <a:pt x="435968" y="201696"/>
                  <a:pt x="413645" y="186292"/>
                  <a:pt x="406628" y="183492"/>
                </a:cubicBezTo>
                <a:cubicBezTo>
                  <a:pt x="398336" y="179291"/>
                  <a:pt x="388769" y="172289"/>
                  <a:pt x="388769" y="172289"/>
                </a:cubicBezTo>
                <a:cubicBezTo>
                  <a:pt x="388132" y="171588"/>
                  <a:pt x="391958" y="183492"/>
                  <a:pt x="396423" y="195394"/>
                </a:cubicBezTo>
                <a:cubicBezTo>
                  <a:pt x="398975" y="202396"/>
                  <a:pt x="402164" y="215000"/>
                  <a:pt x="414282" y="227603"/>
                </a:cubicBezTo>
                <a:cubicBezTo>
                  <a:pt x="431503" y="245808"/>
                  <a:pt x="437881" y="248608"/>
                  <a:pt x="448724" y="254910"/>
                </a:cubicBezTo>
                <a:cubicBezTo>
                  <a:pt x="456378" y="261912"/>
                  <a:pt x="462756" y="266813"/>
                  <a:pt x="468496" y="282918"/>
                </a:cubicBezTo>
                <a:lnTo>
                  <a:pt x="469861" y="283323"/>
                </a:lnTo>
                <a:lnTo>
                  <a:pt x="480615" y="329130"/>
                </a:lnTo>
                <a:lnTo>
                  <a:pt x="485008" y="363973"/>
                </a:lnTo>
                <a:lnTo>
                  <a:pt x="476150" y="350135"/>
                </a:lnTo>
                <a:cubicBezTo>
                  <a:pt x="475513" y="336131"/>
                  <a:pt x="472962" y="324928"/>
                  <a:pt x="469772" y="314426"/>
                </a:cubicBezTo>
                <a:cubicBezTo>
                  <a:pt x="464670" y="299022"/>
                  <a:pt x="443622" y="280818"/>
                  <a:pt x="436606" y="277316"/>
                </a:cubicBezTo>
                <a:cubicBezTo>
                  <a:pt x="428315" y="272415"/>
                  <a:pt x="419386" y="264013"/>
                  <a:pt x="419386" y="264013"/>
                </a:cubicBezTo>
                <a:cubicBezTo>
                  <a:pt x="419386" y="263313"/>
                  <a:pt x="421937" y="275916"/>
                  <a:pt x="425126" y="288519"/>
                </a:cubicBezTo>
                <a:cubicBezTo>
                  <a:pt x="427039" y="295521"/>
                  <a:pt x="428315" y="308825"/>
                  <a:pt x="439157" y="322828"/>
                </a:cubicBezTo>
                <a:cubicBezTo>
                  <a:pt x="455103" y="343133"/>
                  <a:pt x="460843" y="346634"/>
                  <a:pt x="471048" y="355036"/>
                </a:cubicBezTo>
                <a:cubicBezTo>
                  <a:pt x="478064" y="364138"/>
                  <a:pt x="483804" y="369740"/>
                  <a:pt x="487631" y="386544"/>
                </a:cubicBezTo>
                <a:lnTo>
                  <a:pt x="487929" y="387141"/>
                </a:lnTo>
                <a:lnTo>
                  <a:pt x="490900" y="410701"/>
                </a:lnTo>
                <a:lnTo>
                  <a:pt x="489167" y="471329"/>
                </a:lnTo>
                <a:lnTo>
                  <a:pt x="483804" y="457263"/>
                </a:lnTo>
                <a:cubicBezTo>
                  <a:pt x="485718" y="443259"/>
                  <a:pt x="485718" y="431356"/>
                  <a:pt x="483804" y="420153"/>
                </a:cubicBezTo>
                <a:cubicBezTo>
                  <a:pt x="482528" y="411751"/>
                  <a:pt x="477426" y="401948"/>
                  <a:pt x="471686" y="393546"/>
                </a:cubicBezTo>
                <a:cubicBezTo>
                  <a:pt x="465945" y="385844"/>
                  <a:pt x="459567" y="378842"/>
                  <a:pt x="456378" y="376742"/>
                </a:cubicBezTo>
                <a:cubicBezTo>
                  <a:pt x="449362" y="370440"/>
                  <a:pt x="441071" y="360638"/>
                  <a:pt x="441071" y="360638"/>
                </a:cubicBezTo>
                <a:cubicBezTo>
                  <a:pt x="441071" y="359937"/>
                  <a:pt x="441708" y="373241"/>
                  <a:pt x="442984" y="385844"/>
                </a:cubicBezTo>
                <a:cubicBezTo>
                  <a:pt x="443622" y="392846"/>
                  <a:pt x="442984" y="406149"/>
                  <a:pt x="451913" y="422254"/>
                </a:cubicBezTo>
                <a:cubicBezTo>
                  <a:pt x="464032" y="445359"/>
                  <a:pt x="469134" y="450261"/>
                  <a:pt x="478064" y="460763"/>
                </a:cubicBezTo>
                <a:cubicBezTo>
                  <a:pt x="483166" y="470566"/>
                  <a:pt x="487631" y="478268"/>
                  <a:pt x="488269" y="497173"/>
                </a:cubicBezTo>
                <a:lnTo>
                  <a:pt x="488413" y="497736"/>
                </a:lnTo>
                <a:lnTo>
                  <a:pt x="488269" y="502774"/>
                </a:lnTo>
                <a:lnTo>
                  <a:pt x="468745" y="583148"/>
                </a:lnTo>
                <a:lnTo>
                  <a:pt x="467380" y="576907"/>
                </a:lnTo>
                <a:cubicBezTo>
                  <a:pt x="466902" y="571042"/>
                  <a:pt x="467221" y="566141"/>
                  <a:pt x="467859" y="562991"/>
                </a:cubicBezTo>
                <a:cubicBezTo>
                  <a:pt x="473600" y="549687"/>
                  <a:pt x="476150" y="537784"/>
                  <a:pt x="476788" y="526581"/>
                </a:cubicBezTo>
                <a:cubicBezTo>
                  <a:pt x="477426" y="518179"/>
                  <a:pt x="474237" y="506976"/>
                  <a:pt x="470410" y="497173"/>
                </a:cubicBezTo>
                <a:cubicBezTo>
                  <a:pt x="465946" y="488071"/>
                  <a:pt x="460843" y="479669"/>
                  <a:pt x="458292" y="476868"/>
                </a:cubicBezTo>
                <a:cubicBezTo>
                  <a:pt x="451914" y="469166"/>
                  <a:pt x="445536" y="457963"/>
                  <a:pt x="445536" y="457963"/>
                </a:cubicBezTo>
                <a:cubicBezTo>
                  <a:pt x="445536" y="457263"/>
                  <a:pt x="444259" y="469866"/>
                  <a:pt x="442984" y="482469"/>
                </a:cubicBezTo>
                <a:cubicBezTo>
                  <a:pt x="442346" y="490172"/>
                  <a:pt x="439158" y="502775"/>
                  <a:pt x="444259" y="520279"/>
                </a:cubicBezTo>
                <a:cubicBezTo>
                  <a:pt x="451914" y="546186"/>
                  <a:pt x="455103" y="553188"/>
                  <a:pt x="461481" y="565791"/>
                </a:cubicBezTo>
                <a:cubicBezTo>
                  <a:pt x="462756" y="571743"/>
                  <a:pt x="464032" y="576994"/>
                  <a:pt x="464431" y="582858"/>
                </a:cubicBezTo>
                <a:lnTo>
                  <a:pt x="462151" y="603316"/>
                </a:lnTo>
                <a:lnTo>
                  <a:pt x="421543" y="680708"/>
                </a:lnTo>
                <a:lnTo>
                  <a:pt x="424487" y="663116"/>
                </a:lnTo>
                <a:cubicBezTo>
                  <a:pt x="433416" y="651913"/>
                  <a:pt x="439156" y="641411"/>
                  <a:pt x="442983" y="630208"/>
                </a:cubicBezTo>
                <a:cubicBezTo>
                  <a:pt x="445534" y="621806"/>
                  <a:pt x="445534" y="609902"/>
                  <a:pt x="444259" y="599400"/>
                </a:cubicBezTo>
                <a:cubicBezTo>
                  <a:pt x="442983" y="588897"/>
                  <a:pt x="439794" y="579094"/>
                  <a:pt x="437881" y="575594"/>
                </a:cubicBezTo>
                <a:cubicBezTo>
                  <a:pt x="434054" y="565791"/>
                  <a:pt x="430227" y="553188"/>
                  <a:pt x="430227" y="553188"/>
                </a:cubicBezTo>
                <a:cubicBezTo>
                  <a:pt x="430227" y="552487"/>
                  <a:pt x="425763" y="564391"/>
                  <a:pt x="421298" y="576293"/>
                </a:cubicBezTo>
                <a:cubicBezTo>
                  <a:pt x="418746" y="583295"/>
                  <a:pt x="412368" y="594498"/>
                  <a:pt x="412368" y="613403"/>
                </a:cubicBezTo>
                <a:cubicBezTo>
                  <a:pt x="413006" y="627407"/>
                  <a:pt x="413006" y="636509"/>
                  <a:pt x="413644" y="643511"/>
                </a:cubicBezTo>
                <a:cubicBezTo>
                  <a:pt x="414282" y="650513"/>
                  <a:pt x="415558" y="656114"/>
                  <a:pt x="416833" y="663817"/>
                </a:cubicBezTo>
                <a:cubicBezTo>
                  <a:pt x="416514" y="670118"/>
                  <a:pt x="416355" y="675720"/>
                  <a:pt x="415159" y="681584"/>
                </a:cubicBezTo>
                <a:lnTo>
                  <a:pt x="408920" y="696870"/>
                </a:lnTo>
                <a:lnTo>
                  <a:pt x="355684" y="758166"/>
                </a:lnTo>
                <a:lnTo>
                  <a:pt x="347173" y="764899"/>
                </a:lnTo>
                <a:lnTo>
                  <a:pt x="353691" y="749939"/>
                </a:lnTo>
                <a:cubicBezTo>
                  <a:pt x="365171" y="740836"/>
                  <a:pt x="373463" y="732434"/>
                  <a:pt x="380479" y="722631"/>
                </a:cubicBezTo>
                <a:cubicBezTo>
                  <a:pt x="384943" y="715629"/>
                  <a:pt x="388770" y="703727"/>
                  <a:pt x="390046" y="692524"/>
                </a:cubicBezTo>
                <a:cubicBezTo>
                  <a:pt x="391959" y="681321"/>
                  <a:pt x="391321" y="670818"/>
                  <a:pt x="390684" y="666617"/>
                </a:cubicBezTo>
                <a:cubicBezTo>
                  <a:pt x="389408" y="655414"/>
                  <a:pt x="389408" y="642111"/>
                  <a:pt x="389408" y="642111"/>
                </a:cubicBezTo>
                <a:cubicBezTo>
                  <a:pt x="390046" y="641410"/>
                  <a:pt x="381754" y="651213"/>
                  <a:pt x="374101" y="661716"/>
                </a:cubicBezTo>
                <a:cubicBezTo>
                  <a:pt x="369636" y="668017"/>
                  <a:pt x="360069" y="677120"/>
                  <a:pt x="354966" y="696024"/>
                </a:cubicBezTo>
                <a:cubicBezTo>
                  <a:pt x="347313" y="724031"/>
                  <a:pt x="347313" y="732434"/>
                  <a:pt x="346037" y="747838"/>
                </a:cubicBezTo>
                <a:cubicBezTo>
                  <a:pt x="344123" y="753789"/>
                  <a:pt x="342529" y="759216"/>
                  <a:pt x="339898" y="764817"/>
                </a:cubicBezTo>
                <a:lnTo>
                  <a:pt x="331156" y="777572"/>
                </a:lnTo>
                <a:lnTo>
                  <a:pt x="282893" y="815756"/>
                </a:lnTo>
                <a:lnTo>
                  <a:pt x="252045" y="834281"/>
                </a:lnTo>
                <a:lnTo>
                  <a:pt x="262484" y="817856"/>
                </a:lnTo>
                <a:cubicBezTo>
                  <a:pt x="275878" y="811555"/>
                  <a:pt x="286083" y="804553"/>
                  <a:pt x="295012" y="796151"/>
                </a:cubicBezTo>
                <a:cubicBezTo>
                  <a:pt x="302028" y="790550"/>
                  <a:pt x="307769" y="779347"/>
                  <a:pt x="311595" y="768143"/>
                </a:cubicBezTo>
                <a:cubicBezTo>
                  <a:pt x="315422" y="757640"/>
                  <a:pt x="317974" y="747138"/>
                  <a:pt x="317974" y="742236"/>
                </a:cubicBezTo>
                <a:cubicBezTo>
                  <a:pt x="319249" y="731033"/>
                  <a:pt x="323076" y="717030"/>
                  <a:pt x="323076" y="717030"/>
                </a:cubicBezTo>
                <a:cubicBezTo>
                  <a:pt x="323714" y="716330"/>
                  <a:pt x="312871" y="724732"/>
                  <a:pt x="302666" y="733134"/>
                </a:cubicBezTo>
                <a:cubicBezTo>
                  <a:pt x="296925" y="738736"/>
                  <a:pt x="284807" y="745037"/>
                  <a:pt x="275240" y="763942"/>
                </a:cubicBezTo>
                <a:cubicBezTo>
                  <a:pt x="261846" y="791249"/>
                  <a:pt x="259932" y="799652"/>
                  <a:pt x="256105" y="815056"/>
                </a:cubicBezTo>
                <a:cubicBezTo>
                  <a:pt x="250365" y="826959"/>
                  <a:pt x="246539" y="836061"/>
                  <a:pt x="230593" y="846564"/>
                </a:cubicBezTo>
                <a:lnTo>
                  <a:pt x="229773" y="847656"/>
                </a:lnTo>
                <a:lnTo>
                  <a:pt x="209147" y="860042"/>
                </a:lnTo>
                <a:lnTo>
                  <a:pt x="147699" y="891297"/>
                </a:lnTo>
                <a:lnTo>
                  <a:pt x="150547" y="886474"/>
                </a:lnTo>
                <a:cubicBezTo>
                  <a:pt x="154693" y="881573"/>
                  <a:pt x="158838" y="878072"/>
                  <a:pt x="161708" y="875971"/>
                </a:cubicBezTo>
                <a:cubicBezTo>
                  <a:pt x="176378" y="870370"/>
                  <a:pt x="187859" y="864768"/>
                  <a:pt x="198064" y="857767"/>
                </a:cubicBezTo>
                <a:cubicBezTo>
                  <a:pt x="212733" y="847264"/>
                  <a:pt x="227403" y="815756"/>
                  <a:pt x="229316" y="805953"/>
                </a:cubicBezTo>
                <a:cubicBezTo>
                  <a:pt x="232505" y="794050"/>
                  <a:pt x="238884" y="780747"/>
                  <a:pt x="238884" y="780747"/>
                </a:cubicBezTo>
                <a:cubicBezTo>
                  <a:pt x="239522" y="780747"/>
                  <a:pt x="227403" y="787048"/>
                  <a:pt x="214647" y="794050"/>
                </a:cubicBezTo>
                <a:cubicBezTo>
                  <a:pt x="206993" y="798251"/>
                  <a:pt x="193599" y="803153"/>
                  <a:pt x="180842" y="821357"/>
                </a:cubicBezTo>
                <a:cubicBezTo>
                  <a:pt x="162984" y="846564"/>
                  <a:pt x="160433" y="855666"/>
                  <a:pt x="154693" y="871070"/>
                </a:cubicBezTo>
                <a:cubicBezTo>
                  <a:pt x="150866" y="876671"/>
                  <a:pt x="147836" y="881748"/>
                  <a:pt x="143770" y="886824"/>
                </a:cubicBezTo>
                <a:lnTo>
                  <a:pt x="128847" y="900540"/>
                </a:lnTo>
                <a:lnTo>
                  <a:pt x="81505" y="923234"/>
                </a:lnTo>
                <a:cubicBezTo>
                  <a:pt x="63965" y="931811"/>
                  <a:pt x="48817" y="939688"/>
                  <a:pt x="36698" y="947390"/>
                </a:cubicBezTo>
                <a:cubicBezTo>
                  <a:pt x="23942" y="954392"/>
                  <a:pt x="15013" y="962094"/>
                  <a:pt x="9272" y="968396"/>
                </a:cubicBezTo>
                <a:cubicBezTo>
                  <a:pt x="3532" y="974697"/>
                  <a:pt x="1619" y="978898"/>
                  <a:pt x="1619" y="978898"/>
                </a:cubicBezTo>
                <a:cubicBezTo>
                  <a:pt x="-2208" y="987300"/>
                  <a:pt x="1619" y="992902"/>
                  <a:pt x="4170" y="994302"/>
                </a:cubicBezTo>
                <a:cubicBezTo>
                  <a:pt x="6721" y="995003"/>
                  <a:pt x="7997" y="992202"/>
                  <a:pt x="11186" y="985900"/>
                </a:cubicBezTo>
                <a:cubicBezTo>
                  <a:pt x="16288" y="976798"/>
                  <a:pt x="24580" y="969796"/>
                  <a:pt x="33509" y="963494"/>
                </a:cubicBezTo>
                <a:cubicBezTo>
                  <a:pt x="42439" y="957193"/>
                  <a:pt x="52006" y="952291"/>
                  <a:pt x="61573" y="946690"/>
                </a:cubicBezTo>
                <a:cubicBezTo>
                  <a:pt x="80707" y="936187"/>
                  <a:pt x="101117" y="927085"/>
                  <a:pt x="120889" y="917282"/>
                </a:cubicBezTo>
                <a:lnTo>
                  <a:pt x="124938" y="915191"/>
                </a:lnTo>
                <a:lnTo>
                  <a:pt x="131094" y="915182"/>
                </a:lnTo>
                <a:cubicBezTo>
                  <a:pt x="149591" y="909581"/>
                  <a:pt x="159158" y="911681"/>
                  <a:pt x="171914" y="913081"/>
                </a:cubicBezTo>
                <a:cubicBezTo>
                  <a:pt x="186584" y="918683"/>
                  <a:pt x="194238" y="922884"/>
                  <a:pt x="225490" y="921484"/>
                </a:cubicBezTo>
                <a:cubicBezTo>
                  <a:pt x="247814" y="920784"/>
                  <a:pt x="261208" y="910281"/>
                  <a:pt x="269499" y="905380"/>
                </a:cubicBezTo>
                <a:cubicBezTo>
                  <a:pt x="283531" y="896978"/>
                  <a:pt x="296287" y="886474"/>
                  <a:pt x="295649" y="887175"/>
                </a:cubicBezTo>
                <a:cubicBezTo>
                  <a:pt x="295649" y="887875"/>
                  <a:pt x="280342" y="887875"/>
                  <a:pt x="268861" y="885074"/>
                </a:cubicBezTo>
                <a:cubicBezTo>
                  <a:pt x="259932" y="882273"/>
                  <a:pt x="226766" y="878072"/>
                  <a:pt x="209545" y="884374"/>
                </a:cubicBezTo>
                <a:cubicBezTo>
                  <a:pt x="197426" y="889275"/>
                  <a:pt x="186584" y="894877"/>
                  <a:pt x="173190" y="903979"/>
                </a:cubicBezTo>
                <a:cubicBezTo>
                  <a:pt x="169682" y="905380"/>
                  <a:pt x="164579" y="906605"/>
                  <a:pt x="158520" y="906780"/>
                </a:cubicBezTo>
                <a:lnTo>
                  <a:pt x="145532" y="904552"/>
                </a:lnTo>
                <a:lnTo>
                  <a:pt x="230273" y="860774"/>
                </a:lnTo>
                <a:lnTo>
                  <a:pt x="230174" y="861257"/>
                </a:lnTo>
                <a:cubicBezTo>
                  <a:pt x="231031" y="862274"/>
                  <a:pt x="233303" y="862318"/>
                  <a:pt x="237608" y="860567"/>
                </a:cubicBezTo>
                <a:cubicBezTo>
                  <a:pt x="255467" y="852866"/>
                  <a:pt x="264396" y="854266"/>
                  <a:pt x="277153" y="854266"/>
                </a:cubicBezTo>
                <a:cubicBezTo>
                  <a:pt x="291823" y="857067"/>
                  <a:pt x="299476" y="860567"/>
                  <a:pt x="330091" y="855666"/>
                </a:cubicBezTo>
                <a:cubicBezTo>
                  <a:pt x="351777" y="852165"/>
                  <a:pt x="363895" y="838862"/>
                  <a:pt x="371549" y="832560"/>
                </a:cubicBezTo>
                <a:cubicBezTo>
                  <a:pt x="384305" y="821357"/>
                  <a:pt x="395786" y="808754"/>
                  <a:pt x="395148" y="809455"/>
                </a:cubicBezTo>
                <a:cubicBezTo>
                  <a:pt x="395148" y="809455"/>
                  <a:pt x="379841" y="812955"/>
                  <a:pt x="368360" y="812255"/>
                </a:cubicBezTo>
                <a:cubicBezTo>
                  <a:pt x="363895" y="811555"/>
                  <a:pt x="353690" y="812255"/>
                  <a:pt x="342209" y="813656"/>
                </a:cubicBezTo>
                <a:cubicBezTo>
                  <a:pt x="330729" y="815056"/>
                  <a:pt x="319248" y="817857"/>
                  <a:pt x="310957" y="822058"/>
                </a:cubicBezTo>
                <a:cubicBezTo>
                  <a:pt x="300114" y="827659"/>
                  <a:pt x="289909" y="835361"/>
                  <a:pt x="277791" y="845163"/>
                </a:cubicBezTo>
                <a:cubicBezTo>
                  <a:pt x="274602" y="846914"/>
                  <a:pt x="269818" y="848664"/>
                  <a:pt x="263998" y="849452"/>
                </a:cubicBezTo>
                <a:lnTo>
                  <a:pt x="250305" y="848434"/>
                </a:lnTo>
                <a:lnTo>
                  <a:pt x="327497" y="793401"/>
                </a:lnTo>
                <a:lnTo>
                  <a:pt x="327350" y="796118"/>
                </a:lnTo>
                <a:cubicBezTo>
                  <a:pt x="328336" y="796895"/>
                  <a:pt x="330569" y="796501"/>
                  <a:pt x="334555" y="794050"/>
                </a:cubicBezTo>
                <a:cubicBezTo>
                  <a:pt x="350501" y="784248"/>
                  <a:pt x="359430" y="782847"/>
                  <a:pt x="371548" y="780747"/>
                </a:cubicBezTo>
                <a:cubicBezTo>
                  <a:pt x="379202" y="780747"/>
                  <a:pt x="384942" y="781447"/>
                  <a:pt x="391958" y="780047"/>
                </a:cubicBezTo>
                <a:cubicBezTo>
                  <a:pt x="399612" y="778646"/>
                  <a:pt x="408541" y="776546"/>
                  <a:pt x="423211" y="770244"/>
                </a:cubicBezTo>
                <a:cubicBezTo>
                  <a:pt x="443621" y="761142"/>
                  <a:pt x="453188" y="745037"/>
                  <a:pt x="458929" y="737336"/>
                </a:cubicBezTo>
                <a:cubicBezTo>
                  <a:pt x="469134" y="723332"/>
                  <a:pt x="477425" y="707928"/>
                  <a:pt x="476787" y="708628"/>
                </a:cubicBezTo>
                <a:cubicBezTo>
                  <a:pt x="476787" y="708628"/>
                  <a:pt x="462756" y="716330"/>
                  <a:pt x="451912" y="719131"/>
                </a:cubicBezTo>
                <a:cubicBezTo>
                  <a:pt x="447448" y="719831"/>
                  <a:pt x="437243" y="723332"/>
                  <a:pt x="427038" y="727533"/>
                </a:cubicBezTo>
                <a:cubicBezTo>
                  <a:pt x="416833" y="731734"/>
                  <a:pt x="405990" y="736635"/>
                  <a:pt x="398974" y="742937"/>
                </a:cubicBezTo>
                <a:cubicBezTo>
                  <a:pt x="389407" y="751339"/>
                  <a:pt x="381116" y="760441"/>
                  <a:pt x="370911" y="772345"/>
                </a:cubicBezTo>
                <a:cubicBezTo>
                  <a:pt x="368040" y="774795"/>
                  <a:pt x="363576" y="777421"/>
                  <a:pt x="357995" y="779259"/>
                </a:cubicBezTo>
                <a:lnTo>
                  <a:pt x="345357" y="780669"/>
                </a:lnTo>
                <a:lnTo>
                  <a:pt x="351140" y="776546"/>
                </a:lnTo>
                <a:cubicBezTo>
                  <a:pt x="368360" y="761492"/>
                  <a:pt x="384784" y="745037"/>
                  <a:pt x="399932" y="727270"/>
                </a:cubicBezTo>
                <a:lnTo>
                  <a:pt x="409616" y="713816"/>
                </a:lnTo>
                <a:lnTo>
                  <a:pt x="409669" y="714163"/>
                </a:lnTo>
                <a:cubicBezTo>
                  <a:pt x="410775" y="714710"/>
                  <a:pt x="412848" y="713879"/>
                  <a:pt x="416196" y="710728"/>
                </a:cubicBezTo>
                <a:cubicBezTo>
                  <a:pt x="429590" y="697424"/>
                  <a:pt x="437882" y="693923"/>
                  <a:pt x="448724" y="688322"/>
                </a:cubicBezTo>
                <a:cubicBezTo>
                  <a:pt x="455741" y="686221"/>
                  <a:pt x="460843" y="684821"/>
                  <a:pt x="467859" y="682721"/>
                </a:cubicBezTo>
                <a:cubicBezTo>
                  <a:pt x="474875" y="679219"/>
                  <a:pt x="483166" y="674318"/>
                  <a:pt x="495285" y="663815"/>
                </a:cubicBezTo>
                <a:cubicBezTo>
                  <a:pt x="511868" y="648411"/>
                  <a:pt x="516970" y="630207"/>
                  <a:pt x="520159" y="621105"/>
                </a:cubicBezTo>
                <a:cubicBezTo>
                  <a:pt x="525900" y="605000"/>
                  <a:pt x="529088" y="588196"/>
                  <a:pt x="529088" y="588897"/>
                </a:cubicBezTo>
                <a:cubicBezTo>
                  <a:pt x="529088" y="588897"/>
                  <a:pt x="518246" y="600099"/>
                  <a:pt x="508678" y="606401"/>
                </a:cubicBezTo>
                <a:cubicBezTo>
                  <a:pt x="504852" y="608502"/>
                  <a:pt x="496560" y="614803"/>
                  <a:pt x="487631" y="621805"/>
                </a:cubicBezTo>
                <a:cubicBezTo>
                  <a:pt x="479339" y="628806"/>
                  <a:pt x="470410" y="637209"/>
                  <a:pt x="465307" y="644911"/>
                </a:cubicBezTo>
                <a:cubicBezTo>
                  <a:pt x="458929" y="655413"/>
                  <a:pt x="453189" y="666616"/>
                  <a:pt x="446173" y="680620"/>
                </a:cubicBezTo>
                <a:cubicBezTo>
                  <a:pt x="443941" y="683420"/>
                  <a:pt x="440274" y="687096"/>
                  <a:pt x="435410" y="690335"/>
                </a:cubicBezTo>
                <a:lnTo>
                  <a:pt x="422983" y="695246"/>
                </a:lnTo>
                <a:lnTo>
                  <a:pt x="441071" y="670117"/>
                </a:lnTo>
                <a:lnTo>
                  <a:pt x="468780" y="613594"/>
                </a:lnTo>
                <a:lnTo>
                  <a:pt x="472961" y="609202"/>
                </a:lnTo>
                <a:cubicBezTo>
                  <a:pt x="481890" y="592398"/>
                  <a:pt x="488268" y="587497"/>
                  <a:pt x="497198" y="578394"/>
                </a:cubicBezTo>
                <a:cubicBezTo>
                  <a:pt x="503576" y="574193"/>
                  <a:pt x="508041" y="571392"/>
                  <a:pt x="513781" y="567191"/>
                </a:cubicBezTo>
                <a:cubicBezTo>
                  <a:pt x="519521" y="562290"/>
                  <a:pt x="525900" y="554588"/>
                  <a:pt x="534191" y="541285"/>
                </a:cubicBezTo>
                <a:cubicBezTo>
                  <a:pt x="545671" y="522380"/>
                  <a:pt x="545671" y="504875"/>
                  <a:pt x="546310" y="495073"/>
                </a:cubicBezTo>
                <a:cubicBezTo>
                  <a:pt x="548223" y="478268"/>
                  <a:pt x="546947" y="462164"/>
                  <a:pt x="546947" y="462864"/>
                </a:cubicBezTo>
                <a:cubicBezTo>
                  <a:pt x="546947" y="462864"/>
                  <a:pt x="539931" y="476167"/>
                  <a:pt x="532278" y="484570"/>
                </a:cubicBezTo>
                <a:cubicBezTo>
                  <a:pt x="529088" y="487370"/>
                  <a:pt x="522710" y="495773"/>
                  <a:pt x="516332" y="504875"/>
                </a:cubicBezTo>
                <a:cubicBezTo>
                  <a:pt x="509954" y="513977"/>
                  <a:pt x="503576" y="524480"/>
                  <a:pt x="501024" y="532883"/>
                </a:cubicBezTo>
                <a:cubicBezTo>
                  <a:pt x="497836" y="544785"/>
                  <a:pt x="495284" y="556689"/>
                  <a:pt x="492733" y="572093"/>
                </a:cubicBezTo>
                <a:cubicBezTo>
                  <a:pt x="491458" y="575244"/>
                  <a:pt x="488906" y="579795"/>
                  <a:pt x="485159" y="584346"/>
                </a:cubicBezTo>
                <a:lnTo>
                  <a:pt x="476621" y="591439"/>
                </a:lnTo>
                <a:lnTo>
                  <a:pt x="492096" y="536383"/>
                </a:lnTo>
                <a:lnTo>
                  <a:pt x="495732" y="504095"/>
                </a:lnTo>
                <a:lnTo>
                  <a:pt x="499111" y="497873"/>
                </a:lnTo>
                <a:cubicBezTo>
                  <a:pt x="503576" y="479668"/>
                  <a:pt x="508040" y="472667"/>
                  <a:pt x="514418" y="462164"/>
                </a:cubicBezTo>
                <a:cubicBezTo>
                  <a:pt x="523986" y="450961"/>
                  <a:pt x="529726" y="446060"/>
                  <a:pt x="539931" y="416652"/>
                </a:cubicBezTo>
                <a:cubicBezTo>
                  <a:pt x="546947" y="396347"/>
                  <a:pt x="543120" y="380243"/>
                  <a:pt x="541844" y="371140"/>
                </a:cubicBezTo>
                <a:cubicBezTo>
                  <a:pt x="539931" y="355736"/>
                  <a:pt x="536104" y="341033"/>
                  <a:pt x="536104" y="341733"/>
                </a:cubicBezTo>
                <a:cubicBezTo>
                  <a:pt x="536104" y="342433"/>
                  <a:pt x="532277" y="355736"/>
                  <a:pt x="526537" y="365539"/>
                </a:cubicBezTo>
                <a:cubicBezTo>
                  <a:pt x="523986" y="369740"/>
                  <a:pt x="519521" y="378843"/>
                  <a:pt x="515694" y="388645"/>
                </a:cubicBezTo>
                <a:cubicBezTo>
                  <a:pt x="511868" y="399147"/>
                  <a:pt x="508040" y="410350"/>
                  <a:pt x="507403" y="418753"/>
                </a:cubicBezTo>
                <a:cubicBezTo>
                  <a:pt x="506764" y="430656"/>
                  <a:pt x="507403" y="442559"/>
                  <a:pt x="508678" y="457263"/>
                </a:cubicBezTo>
                <a:cubicBezTo>
                  <a:pt x="508359" y="460764"/>
                  <a:pt x="507083" y="465665"/>
                  <a:pt x="504692" y="470916"/>
                </a:cubicBezTo>
                <a:lnTo>
                  <a:pt x="498428" y="480152"/>
                </a:lnTo>
                <a:lnTo>
                  <a:pt x="500228" y="464177"/>
                </a:lnTo>
                <a:cubicBezTo>
                  <a:pt x="501025" y="439933"/>
                  <a:pt x="500068" y="415602"/>
                  <a:pt x="497836" y="391446"/>
                </a:cubicBezTo>
                <a:lnTo>
                  <a:pt x="497158" y="386905"/>
                </a:lnTo>
                <a:lnTo>
                  <a:pt x="498473" y="385844"/>
                </a:lnTo>
                <a:cubicBezTo>
                  <a:pt x="499110" y="367639"/>
                  <a:pt x="502300" y="359937"/>
                  <a:pt x="506127" y="348734"/>
                </a:cubicBezTo>
                <a:cubicBezTo>
                  <a:pt x="513142" y="336131"/>
                  <a:pt x="517607" y="330530"/>
                  <a:pt x="522710" y="301822"/>
                </a:cubicBezTo>
                <a:cubicBezTo>
                  <a:pt x="525899" y="281517"/>
                  <a:pt x="520159" y="267514"/>
                  <a:pt x="518245" y="259112"/>
                </a:cubicBezTo>
                <a:cubicBezTo>
                  <a:pt x="514418" y="245108"/>
                  <a:pt x="509315" y="231804"/>
                  <a:pt x="509315" y="232505"/>
                </a:cubicBezTo>
                <a:cubicBezTo>
                  <a:pt x="509315" y="232505"/>
                  <a:pt x="506764" y="246508"/>
                  <a:pt x="502937" y="256311"/>
                </a:cubicBezTo>
                <a:cubicBezTo>
                  <a:pt x="499110" y="264012"/>
                  <a:pt x="490819" y="292720"/>
                  <a:pt x="492095" y="309524"/>
                </a:cubicBezTo>
                <a:cubicBezTo>
                  <a:pt x="493370" y="320727"/>
                  <a:pt x="495922" y="331930"/>
                  <a:pt x="499749" y="345934"/>
                </a:cubicBezTo>
                <a:cubicBezTo>
                  <a:pt x="500067" y="349085"/>
                  <a:pt x="499908" y="353811"/>
                  <a:pt x="498712" y="359237"/>
                </a:cubicBezTo>
                <a:lnTo>
                  <a:pt x="494531" y="369324"/>
                </a:lnTo>
                <a:lnTo>
                  <a:pt x="487153" y="319940"/>
                </a:lnTo>
                <a:lnTo>
                  <a:pt x="477565" y="281365"/>
                </a:lnTo>
                <a:lnTo>
                  <a:pt x="479339" y="279417"/>
                </a:lnTo>
                <a:cubicBezTo>
                  <a:pt x="477426" y="262612"/>
                  <a:pt x="479339" y="254210"/>
                  <a:pt x="481890" y="243007"/>
                </a:cubicBezTo>
                <a:cubicBezTo>
                  <a:pt x="486355" y="230404"/>
                  <a:pt x="490182" y="223402"/>
                  <a:pt x="492095" y="196096"/>
                </a:cubicBezTo>
                <a:cubicBezTo>
                  <a:pt x="493371" y="176490"/>
                  <a:pt x="486355" y="163887"/>
                  <a:pt x="483804" y="156185"/>
                </a:cubicBezTo>
                <a:cubicBezTo>
                  <a:pt x="478702" y="142882"/>
                  <a:pt x="472961" y="130978"/>
                  <a:pt x="472961" y="131679"/>
                </a:cubicBezTo>
                <a:cubicBezTo>
                  <a:pt x="472961" y="131679"/>
                  <a:pt x="471685" y="144982"/>
                  <a:pt x="468497" y="154784"/>
                </a:cubicBezTo>
                <a:cubicBezTo>
                  <a:pt x="465945" y="162487"/>
                  <a:pt x="460205" y="191194"/>
                  <a:pt x="463394" y="207298"/>
                </a:cubicBezTo>
                <a:cubicBezTo>
                  <a:pt x="465945" y="217801"/>
                  <a:pt x="469772" y="228304"/>
                  <a:pt x="474875" y="240907"/>
                </a:cubicBezTo>
                <a:cubicBezTo>
                  <a:pt x="475512" y="244058"/>
                  <a:pt x="475991" y="248609"/>
                  <a:pt x="475592" y="253948"/>
                </a:cubicBezTo>
                <a:lnTo>
                  <a:pt x="473137" y="263548"/>
                </a:lnTo>
                <a:lnTo>
                  <a:pt x="469772" y="250009"/>
                </a:lnTo>
                <a:lnTo>
                  <a:pt x="445268" y="184138"/>
                </a:lnTo>
                <a:lnTo>
                  <a:pt x="448087" y="179991"/>
                </a:lnTo>
                <a:cubicBezTo>
                  <a:pt x="444260" y="163887"/>
                  <a:pt x="445536" y="156185"/>
                  <a:pt x="446811" y="144982"/>
                </a:cubicBezTo>
                <a:cubicBezTo>
                  <a:pt x="450638" y="131679"/>
                  <a:pt x="453189" y="125377"/>
                  <a:pt x="453189" y="98070"/>
                </a:cubicBezTo>
                <a:cubicBezTo>
                  <a:pt x="453189" y="79165"/>
                  <a:pt x="445536" y="67262"/>
                  <a:pt x="442346" y="60260"/>
                </a:cubicBezTo>
                <a:cubicBezTo>
                  <a:pt x="436606" y="48357"/>
                  <a:pt x="430228" y="37154"/>
                  <a:pt x="430228" y="37854"/>
                </a:cubicBezTo>
                <a:cubicBezTo>
                  <a:pt x="430228" y="38555"/>
                  <a:pt x="429590" y="51158"/>
                  <a:pt x="427677" y="60961"/>
                </a:cubicBezTo>
                <a:cubicBezTo>
                  <a:pt x="425125" y="68662"/>
                  <a:pt x="421936" y="97370"/>
                  <a:pt x="426401" y="112073"/>
                </a:cubicBezTo>
                <a:cubicBezTo>
                  <a:pt x="429590" y="121876"/>
                  <a:pt x="434055" y="132379"/>
                  <a:pt x="440433" y="143582"/>
                </a:cubicBezTo>
                <a:cubicBezTo>
                  <a:pt x="441071" y="146383"/>
                  <a:pt x="441709" y="150759"/>
                  <a:pt x="441709" y="156010"/>
                </a:cubicBezTo>
                <a:lnTo>
                  <a:pt x="439779" y="169382"/>
                </a:lnTo>
                <a:lnTo>
                  <a:pt x="420023" y="116274"/>
                </a:lnTo>
                <a:cubicBezTo>
                  <a:pt x="414921" y="107172"/>
                  <a:pt x="414283" y="100170"/>
                  <a:pt x="412369" y="91768"/>
                </a:cubicBezTo>
                <a:cubicBezTo>
                  <a:pt x="411731" y="78465"/>
                  <a:pt x="412369" y="71463"/>
                  <a:pt x="403440" y="46956"/>
                </a:cubicBezTo>
                <a:cubicBezTo>
                  <a:pt x="397700" y="29452"/>
                  <a:pt x="386857" y="21050"/>
                  <a:pt x="381755" y="16148"/>
                </a:cubicBezTo>
                <a:cubicBezTo>
                  <a:pt x="372825" y="7046"/>
                  <a:pt x="363258" y="-656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82" name="任意多边形: 形状 312">
            <a:extLst>
              <a:ext uri="{FF2B5EF4-FFF2-40B4-BE49-F238E27FC236}">
                <a16:creationId xmlns:a16="http://schemas.microsoft.com/office/drawing/2014/main" id="{671D648B-C824-45C6-A0D0-99796765B64F}"/>
              </a:ext>
            </a:extLst>
          </p:cNvPr>
          <p:cNvSpPr/>
          <p:nvPr/>
        </p:nvSpPr>
        <p:spPr>
          <a:xfrm>
            <a:off x="2803220" y="47327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81755 w 547363"/>
              <a:gd name="connsiteY1" fmla="*/ 16148 h 994407"/>
              <a:gd name="connsiteX2" fmla="*/ 403440 w 547363"/>
              <a:gd name="connsiteY2" fmla="*/ 46956 h 994407"/>
              <a:gd name="connsiteX3" fmla="*/ 412369 w 547363"/>
              <a:gd name="connsiteY3" fmla="*/ 91768 h 994407"/>
              <a:gd name="connsiteX4" fmla="*/ 420023 w 547363"/>
              <a:gd name="connsiteY4" fmla="*/ 116274 h 994407"/>
              <a:gd name="connsiteX5" fmla="*/ 439779 w 547363"/>
              <a:gd name="connsiteY5" fmla="*/ 169382 h 994407"/>
              <a:gd name="connsiteX6" fmla="*/ 441709 w 547363"/>
              <a:gd name="connsiteY6" fmla="*/ 156010 h 994407"/>
              <a:gd name="connsiteX7" fmla="*/ 440433 w 547363"/>
              <a:gd name="connsiteY7" fmla="*/ 143582 h 994407"/>
              <a:gd name="connsiteX8" fmla="*/ 426401 w 547363"/>
              <a:gd name="connsiteY8" fmla="*/ 112073 h 994407"/>
              <a:gd name="connsiteX9" fmla="*/ 427677 w 547363"/>
              <a:gd name="connsiteY9" fmla="*/ 60961 h 994407"/>
              <a:gd name="connsiteX10" fmla="*/ 430228 w 547363"/>
              <a:gd name="connsiteY10" fmla="*/ 37854 h 994407"/>
              <a:gd name="connsiteX11" fmla="*/ 442346 w 547363"/>
              <a:gd name="connsiteY11" fmla="*/ 60260 h 994407"/>
              <a:gd name="connsiteX12" fmla="*/ 453189 w 547363"/>
              <a:gd name="connsiteY12" fmla="*/ 98070 h 994407"/>
              <a:gd name="connsiteX13" fmla="*/ 446811 w 547363"/>
              <a:gd name="connsiteY13" fmla="*/ 144982 h 994407"/>
              <a:gd name="connsiteX14" fmla="*/ 448087 w 547363"/>
              <a:gd name="connsiteY14" fmla="*/ 179991 h 994407"/>
              <a:gd name="connsiteX15" fmla="*/ 445268 w 547363"/>
              <a:gd name="connsiteY15" fmla="*/ 184138 h 994407"/>
              <a:gd name="connsiteX16" fmla="*/ 469772 w 547363"/>
              <a:gd name="connsiteY16" fmla="*/ 250009 h 994407"/>
              <a:gd name="connsiteX17" fmla="*/ 473137 w 547363"/>
              <a:gd name="connsiteY17" fmla="*/ 263548 h 994407"/>
              <a:gd name="connsiteX18" fmla="*/ 475592 w 547363"/>
              <a:gd name="connsiteY18" fmla="*/ 253948 h 994407"/>
              <a:gd name="connsiteX19" fmla="*/ 474875 w 547363"/>
              <a:gd name="connsiteY19" fmla="*/ 240907 h 994407"/>
              <a:gd name="connsiteX20" fmla="*/ 463394 w 547363"/>
              <a:gd name="connsiteY20" fmla="*/ 207298 h 994407"/>
              <a:gd name="connsiteX21" fmla="*/ 468497 w 547363"/>
              <a:gd name="connsiteY21" fmla="*/ 154784 h 994407"/>
              <a:gd name="connsiteX22" fmla="*/ 472961 w 547363"/>
              <a:gd name="connsiteY22" fmla="*/ 131679 h 994407"/>
              <a:gd name="connsiteX23" fmla="*/ 483804 w 547363"/>
              <a:gd name="connsiteY23" fmla="*/ 156185 h 994407"/>
              <a:gd name="connsiteX24" fmla="*/ 492095 w 547363"/>
              <a:gd name="connsiteY24" fmla="*/ 196096 h 994407"/>
              <a:gd name="connsiteX25" fmla="*/ 481890 w 547363"/>
              <a:gd name="connsiteY25" fmla="*/ 243007 h 994407"/>
              <a:gd name="connsiteX26" fmla="*/ 479339 w 547363"/>
              <a:gd name="connsiteY26" fmla="*/ 279417 h 994407"/>
              <a:gd name="connsiteX27" fmla="*/ 477565 w 547363"/>
              <a:gd name="connsiteY27" fmla="*/ 281365 h 994407"/>
              <a:gd name="connsiteX28" fmla="*/ 487153 w 547363"/>
              <a:gd name="connsiteY28" fmla="*/ 319940 h 994407"/>
              <a:gd name="connsiteX29" fmla="*/ 494531 w 547363"/>
              <a:gd name="connsiteY29" fmla="*/ 369326 h 994407"/>
              <a:gd name="connsiteX30" fmla="*/ 498713 w 547363"/>
              <a:gd name="connsiteY30" fmla="*/ 359237 h 994407"/>
              <a:gd name="connsiteX31" fmla="*/ 499750 w 547363"/>
              <a:gd name="connsiteY31" fmla="*/ 345934 h 994407"/>
              <a:gd name="connsiteX32" fmla="*/ 492096 w 547363"/>
              <a:gd name="connsiteY32" fmla="*/ 309524 h 994407"/>
              <a:gd name="connsiteX33" fmla="*/ 502938 w 547363"/>
              <a:gd name="connsiteY33" fmla="*/ 256311 h 994407"/>
              <a:gd name="connsiteX34" fmla="*/ 509317 w 547363"/>
              <a:gd name="connsiteY34" fmla="*/ 232505 h 994407"/>
              <a:gd name="connsiteX35" fmla="*/ 518246 w 547363"/>
              <a:gd name="connsiteY35" fmla="*/ 259112 h 994407"/>
              <a:gd name="connsiteX36" fmla="*/ 522711 w 547363"/>
              <a:gd name="connsiteY36" fmla="*/ 301822 h 994407"/>
              <a:gd name="connsiteX37" fmla="*/ 506128 w 547363"/>
              <a:gd name="connsiteY37" fmla="*/ 348734 h 994407"/>
              <a:gd name="connsiteX38" fmla="*/ 498474 w 547363"/>
              <a:gd name="connsiteY38" fmla="*/ 385844 h 994407"/>
              <a:gd name="connsiteX39" fmla="*/ 497158 w 547363"/>
              <a:gd name="connsiteY39" fmla="*/ 386906 h 994407"/>
              <a:gd name="connsiteX40" fmla="*/ 497836 w 547363"/>
              <a:gd name="connsiteY40" fmla="*/ 391446 h 994407"/>
              <a:gd name="connsiteX41" fmla="*/ 500228 w 547363"/>
              <a:gd name="connsiteY41" fmla="*/ 464177 h 994407"/>
              <a:gd name="connsiteX42" fmla="*/ 498428 w 547363"/>
              <a:gd name="connsiteY42" fmla="*/ 480152 h 994407"/>
              <a:gd name="connsiteX43" fmla="*/ 504692 w 547363"/>
              <a:gd name="connsiteY43" fmla="*/ 470916 h 994407"/>
              <a:gd name="connsiteX44" fmla="*/ 508678 w 547363"/>
              <a:gd name="connsiteY44" fmla="*/ 457263 h 994407"/>
              <a:gd name="connsiteX45" fmla="*/ 507403 w 547363"/>
              <a:gd name="connsiteY45" fmla="*/ 418753 h 994407"/>
              <a:gd name="connsiteX46" fmla="*/ 515695 w 547363"/>
              <a:gd name="connsiteY46" fmla="*/ 388645 h 994407"/>
              <a:gd name="connsiteX47" fmla="*/ 526537 w 547363"/>
              <a:gd name="connsiteY47" fmla="*/ 365539 h 994407"/>
              <a:gd name="connsiteX48" fmla="*/ 536104 w 547363"/>
              <a:gd name="connsiteY48" fmla="*/ 341733 h 994407"/>
              <a:gd name="connsiteX49" fmla="*/ 541844 w 547363"/>
              <a:gd name="connsiteY49" fmla="*/ 371140 h 994407"/>
              <a:gd name="connsiteX50" fmla="*/ 539931 w 547363"/>
              <a:gd name="connsiteY50" fmla="*/ 416652 h 994407"/>
              <a:gd name="connsiteX51" fmla="*/ 514418 w 547363"/>
              <a:gd name="connsiteY51" fmla="*/ 462164 h 994407"/>
              <a:gd name="connsiteX52" fmla="*/ 499111 w 547363"/>
              <a:gd name="connsiteY52" fmla="*/ 497873 h 994407"/>
              <a:gd name="connsiteX53" fmla="*/ 495732 w 547363"/>
              <a:gd name="connsiteY53" fmla="*/ 504095 h 994407"/>
              <a:gd name="connsiteX54" fmla="*/ 492096 w 547363"/>
              <a:gd name="connsiteY54" fmla="*/ 536383 h 994407"/>
              <a:gd name="connsiteX55" fmla="*/ 476621 w 547363"/>
              <a:gd name="connsiteY55" fmla="*/ 591439 h 994407"/>
              <a:gd name="connsiteX56" fmla="*/ 485159 w 547363"/>
              <a:gd name="connsiteY56" fmla="*/ 584346 h 994407"/>
              <a:gd name="connsiteX57" fmla="*/ 492733 w 547363"/>
              <a:gd name="connsiteY57" fmla="*/ 572093 h 994407"/>
              <a:gd name="connsiteX58" fmla="*/ 501025 w 547363"/>
              <a:gd name="connsiteY58" fmla="*/ 532883 h 994407"/>
              <a:gd name="connsiteX59" fmla="*/ 516332 w 547363"/>
              <a:gd name="connsiteY59" fmla="*/ 504875 h 994407"/>
              <a:gd name="connsiteX60" fmla="*/ 532278 w 547363"/>
              <a:gd name="connsiteY60" fmla="*/ 484570 h 994407"/>
              <a:gd name="connsiteX61" fmla="*/ 546947 w 547363"/>
              <a:gd name="connsiteY61" fmla="*/ 462864 h 994407"/>
              <a:gd name="connsiteX62" fmla="*/ 546310 w 547363"/>
              <a:gd name="connsiteY62" fmla="*/ 495073 h 994407"/>
              <a:gd name="connsiteX63" fmla="*/ 534191 w 547363"/>
              <a:gd name="connsiteY63" fmla="*/ 541285 h 994407"/>
              <a:gd name="connsiteX64" fmla="*/ 513781 w 547363"/>
              <a:gd name="connsiteY64" fmla="*/ 567191 h 994407"/>
              <a:gd name="connsiteX65" fmla="*/ 497198 w 547363"/>
              <a:gd name="connsiteY65" fmla="*/ 578394 h 994407"/>
              <a:gd name="connsiteX66" fmla="*/ 472961 w 547363"/>
              <a:gd name="connsiteY66" fmla="*/ 609202 h 994407"/>
              <a:gd name="connsiteX67" fmla="*/ 468780 w 547363"/>
              <a:gd name="connsiteY67" fmla="*/ 613594 h 994407"/>
              <a:gd name="connsiteX68" fmla="*/ 441071 w 547363"/>
              <a:gd name="connsiteY68" fmla="*/ 670117 h 994407"/>
              <a:gd name="connsiteX69" fmla="*/ 422983 w 547363"/>
              <a:gd name="connsiteY69" fmla="*/ 695246 h 994407"/>
              <a:gd name="connsiteX70" fmla="*/ 435410 w 547363"/>
              <a:gd name="connsiteY70" fmla="*/ 690335 h 994407"/>
              <a:gd name="connsiteX71" fmla="*/ 446173 w 547363"/>
              <a:gd name="connsiteY71" fmla="*/ 680620 h 994407"/>
              <a:gd name="connsiteX72" fmla="*/ 465307 w 547363"/>
              <a:gd name="connsiteY72" fmla="*/ 644911 h 994407"/>
              <a:gd name="connsiteX73" fmla="*/ 487631 w 547363"/>
              <a:gd name="connsiteY73" fmla="*/ 621805 h 994407"/>
              <a:gd name="connsiteX74" fmla="*/ 508679 w 547363"/>
              <a:gd name="connsiteY74" fmla="*/ 606401 h 994407"/>
              <a:gd name="connsiteX75" fmla="*/ 529088 w 547363"/>
              <a:gd name="connsiteY75" fmla="*/ 588897 h 994407"/>
              <a:gd name="connsiteX76" fmla="*/ 520159 w 547363"/>
              <a:gd name="connsiteY76" fmla="*/ 621105 h 994407"/>
              <a:gd name="connsiteX77" fmla="*/ 495285 w 547363"/>
              <a:gd name="connsiteY77" fmla="*/ 663815 h 994407"/>
              <a:gd name="connsiteX78" fmla="*/ 467859 w 547363"/>
              <a:gd name="connsiteY78" fmla="*/ 682721 h 994407"/>
              <a:gd name="connsiteX79" fmla="*/ 448724 w 547363"/>
              <a:gd name="connsiteY79" fmla="*/ 688322 h 994407"/>
              <a:gd name="connsiteX80" fmla="*/ 416196 w 547363"/>
              <a:gd name="connsiteY80" fmla="*/ 710728 h 994407"/>
              <a:gd name="connsiteX81" fmla="*/ 409669 w 547363"/>
              <a:gd name="connsiteY81" fmla="*/ 714163 h 994407"/>
              <a:gd name="connsiteX82" fmla="*/ 409617 w 547363"/>
              <a:gd name="connsiteY82" fmla="*/ 713816 h 994407"/>
              <a:gd name="connsiteX83" fmla="*/ 399932 w 547363"/>
              <a:gd name="connsiteY83" fmla="*/ 727270 h 994407"/>
              <a:gd name="connsiteX84" fmla="*/ 351140 w 547363"/>
              <a:gd name="connsiteY84" fmla="*/ 776546 h 994407"/>
              <a:gd name="connsiteX85" fmla="*/ 345356 w 547363"/>
              <a:gd name="connsiteY85" fmla="*/ 780669 h 994407"/>
              <a:gd name="connsiteX86" fmla="*/ 357996 w 547363"/>
              <a:gd name="connsiteY86" fmla="*/ 779259 h 994407"/>
              <a:gd name="connsiteX87" fmla="*/ 370912 w 547363"/>
              <a:gd name="connsiteY87" fmla="*/ 772345 h 994407"/>
              <a:gd name="connsiteX88" fmla="*/ 398975 w 547363"/>
              <a:gd name="connsiteY88" fmla="*/ 742937 h 994407"/>
              <a:gd name="connsiteX89" fmla="*/ 427039 w 547363"/>
              <a:gd name="connsiteY89" fmla="*/ 727533 h 994407"/>
              <a:gd name="connsiteX90" fmla="*/ 451913 w 547363"/>
              <a:gd name="connsiteY90" fmla="*/ 719131 h 994407"/>
              <a:gd name="connsiteX91" fmla="*/ 476788 w 547363"/>
              <a:gd name="connsiteY91" fmla="*/ 708628 h 994407"/>
              <a:gd name="connsiteX92" fmla="*/ 458930 w 547363"/>
              <a:gd name="connsiteY92" fmla="*/ 737336 h 994407"/>
              <a:gd name="connsiteX93" fmla="*/ 423212 w 547363"/>
              <a:gd name="connsiteY93" fmla="*/ 770244 h 994407"/>
              <a:gd name="connsiteX94" fmla="*/ 391959 w 547363"/>
              <a:gd name="connsiteY94" fmla="*/ 780047 h 994407"/>
              <a:gd name="connsiteX95" fmla="*/ 371549 w 547363"/>
              <a:gd name="connsiteY95" fmla="*/ 780747 h 994407"/>
              <a:gd name="connsiteX96" fmla="*/ 334556 w 547363"/>
              <a:gd name="connsiteY96" fmla="*/ 794050 h 994407"/>
              <a:gd name="connsiteX97" fmla="*/ 327351 w 547363"/>
              <a:gd name="connsiteY97" fmla="*/ 796118 h 994407"/>
              <a:gd name="connsiteX98" fmla="*/ 327498 w 547363"/>
              <a:gd name="connsiteY98" fmla="*/ 793401 h 994407"/>
              <a:gd name="connsiteX99" fmla="*/ 250305 w 547363"/>
              <a:gd name="connsiteY99" fmla="*/ 848434 h 994407"/>
              <a:gd name="connsiteX100" fmla="*/ 263998 w 547363"/>
              <a:gd name="connsiteY100" fmla="*/ 849452 h 994407"/>
              <a:gd name="connsiteX101" fmla="*/ 277791 w 547363"/>
              <a:gd name="connsiteY101" fmla="*/ 845163 h 994407"/>
              <a:gd name="connsiteX102" fmla="*/ 310957 w 547363"/>
              <a:gd name="connsiteY102" fmla="*/ 822058 h 994407"/>
              <a:gd name="connsiteX103" fmla="*/ 342209 w 547363"/>
              <a:gd name="connsiteY103" fmla="*/ 813656 h 994407"/>
              <a:gd name="connsiteX104" fmla="*/ 368360 w 547363"/>
              <a:gd name="connsiteY104" fmla="*/ 812255 h 994407"/>
              <a:gd name="connsiteX105" fmla="*/ 395148 w 547363"/>
              <a:gd name="connsiteY105" fmla="*/ 809455 h 994407"/>
              <a:gd name="connsiteX106" fmla="*/ 371549 w 547363"/>
              <a:gd name="connsiteY106" fmla="*/ 832560 h 994407"/>
              <a:gd name="connsiteX107" fmla="*/ 330091 w 547363"/>
              <a:gd name="connsiteY107" fmla="*/ 855666 h 994407"/>
              <a:gd name="connsiteX108" fmla="*/ 277153 w 547363"/>
              <a:gd name="connsiteY108" fmla="*/ 854266 h 994407"/>
              <a:gd name="connsiteX109" fmla="*/ 237608 w 547363"/>
              <a:gd name="connsiteY109" fmla="*/ 860567 h 994407"/>
              <a:gd name="connsiteX110" fmla="*/ 230174 w 547363"/>
              <a:gd name="connsiteY110" fmla="*/ 861257 h 994407"/>
              <a:gd name="connsiteX111" fmla="*/ 230273 w 547363"/>
              <a:gd name="connsiteY111" fmla="*/ 860774 h 994407"/>
              <a:gd name="connsiteX112" fmla="*/ 145532 w 547363"/>
              <a:gd name="connsiteY112" fmla="*/ 904552 h 994407"/>
              <a:gd name="connsiteX113" fmla="*/ 158520 w 547363"/>
              <a:gd name="connsiteY113" fmla="*/ 906780 h 994407"/>
              <a:gd name="connsiteX114" fmla="*/ 173190 w 547363"/>
              <a:gd name="connsiteY114" fmla="*/ 903979 h 994407"/>
              <a:gd name="connsiteX115" fmla="*/ 209545 w 547363"/>
              <a:gd name="connsiteY115" fmla="*/ 884374 h 994407"/>
              <a:gd name="connsiteX116" fmla="*/ 268861 w 547363"/>
              <a:gd name="connsiteY116" fmla="*/ 885074 h 994407"/>
              <a:gd name="connsiteX117" fmla="*/ 295649 w 547363"/>
              <a:gd name="connsiteY117" fmla="*/ 887175 h 994407"/>
              <a:gd name="connsiteX118" fmla="*/ 269499 w 547363"/>
              <a:gd name="connsiteY118" fmla="*/ 905380 h 994407"/>
              <a:gd name="connsiteX119" fmla="*/ 225490 w 547363"/>
              <a:gd name="connsiteY119" fmla="*/ 921484 h 994407"/>
              <a:gd name="connsiteX120" fmla="*/ 171914 w 547363"/>
              <a:gd name="connsiteY120" fmla="*/ 913081 h 994407"/>
              <a:gd name="connsiteX121" fmla="*/ 131094 w 547363"/>
              <a:gd name="connsiteY121" fmla="*/ 915182 h 994407"/>
              <a:gd name="connsiteX122" fmla="*/ 124938 w 547363"/>
              <a:gd name="connsiteY122" fmla="*/ 915191 h 994407"/>
              <a:gd name="connsiteX123" fmla="*/ 120889 w 547363"/>
              <a:gd name="connsiteY123" fmla="*/ 917282 h 994407"/>
              <a:gd name="connsiteX124" fmla="*/ 61573 w 547363"/>
              <a:gd name="connsiteY124" fmla="*/ 946690 h 994407"/>
              <a:gd name="connsiteX125" fmla="*/ 33509 w 547363"/>
              <a:gd name="connsiteY125" fmla="*/ 963494 h 994407"/>
              <a:gd name="connsiteX126" fmla="*/ 11186 w 547363"/>
              <a:gd name="connsiteY126" fmla="*/ 985900 h 994407"/>
              <a:gd name="connsiteX127" fmla="*/ 4170 w 547363"/>
              <a:gd name="connsiteY127" fmla="*/ 994302 h 994407"/>
              <a:gd name="connsiteX128" fmla="*/ 1619 w 547363"/>
              <a:gd name="connsiteY128" fmla="*/ 978898 h 994407"/>
              <a:gd name="connsiteX129" fmla="*/ 9272 w 547363"/>
              <a:gd name="connsiteY129" fmla="*/ 968396 h 994407"/>
              <a:gd name="connsiteX130" fmla="*/ 36698 w 547363"/>
              <a:gd name="connsiteY130" fmla="*/ 947390 h 994407"/>
              <a:gd name="connsiteX131" fmla="*/ 81504 w 547363"/>
              <a:gd name="connsiteY131" fmla="*/ 923234 h 994407"/>
              <a:gd name="connsiteX132" fmla="*/ 128846 w 547363"/>
              <a:gd name="connsiteY132" fmla="*/ 900540 h 994407"/>
              <a:gd name="connsiteX133" fmla="*/ 143770 w 547363"/>
              <a:gd name="connsiteY133" fmla="*/ 886824 h 994407"/>
              <a:gd name="connsiteX134" fmla="*/ 154693 w 547363"/>
              <a:gd name="connsiteY134" fmla="*/ 871070 h 994407"/>
              <a:gd name="connsiteX135" fmla="*/ 180843 w 547363"/>
              <a:gd name="connsiteY135" fmla="*/ 821357 h 994407"/>
              <a:gd name="connsiteX136" fmla="*/ 214647 w 547363"/>
              <a:gd name="connsiteY136" fmla="*/ 794050 h 994407"/>
              <a:gd name="connsiteX137" fmla="*/ 238884 w 547363"/>
              <a:gd name="connsiteY137" fmla="*/ 780747 h 994407"/>
              <a:gd name="connsiteX138" fmla="*/ 229316 w 547363"/>
              <a:gd name="connsiteY138" fmla="*/ 805953 h 994407"/>
              <a:gd name="connsiteX139" fmla="*/ 198064 w 547363"/>
              <a:gd name="connsiteY139" fmla="*/ 857767 h 994407"/>
              <a:gd name="connsiteX140" fmla="*/ 161708 w 547363"/>
              <a:gd name="connsiteY140" fmla="*/ 875971 h 994407"/>
              <a:gd name="connsiteX141" fmla="*/ 150547 w 547363"/>
              <a:gd name="connsiteY141" fmla="*/ 886474 h 994407"/>
              <a:gd name="connsiteX142" fmla="*/ 147699 w 547363"/>
              <a:gd name="connsiteY142" fmla="*/ 891297 h 994407"/>
              <a:gd name="connsiteX143" fmla="*/ 209147 w 547363"/>
              <a:gd name="connsiteY143" fmla="*/ 860042 h 994407"/>
              <a:gd name="connsiteX144" fmla="*/ 229773 w 547363"/>
              <a:gd name="connsiteY144" fmla="*/ 847656 h 994407"/>
              <a:gd name="connsiteX145" fmla="*/ 230593 w 547363"/>
              <a:gd name="connsiteY145" fmla="*/ 846564 h 994407"/>
              <a:gd name="connsiteX146" fmla="*/ 256105 w 547363"/>
              <a:gd name="connsiteY146" fmla="*/ 815056 h 994407"/>
              <a:gd name="connsiteX147" fmla="*/ 275240 w 547363"/>
              <a:gd name="connsiteY147" fmla="*/ 763942 h 994407"/>
              <a:gd name="connsiteX148" fmla="*/ 302666 w 547363"/>
              <a:gd name="connsiteY148" fmla="*/ 733134 h 994407"/>
              <a:gd name="connsiteX149" fmla="*/ 323076 w 547363"/>
              <a:gd name="connsiteY149" fmla="*/ 717030 h 994407"/>
              <a:gd name="connsiteX150" fmla="*/ 317974 w 547363"/>
              <a:gd name="connsiteY150" fmla="*/ 742236 h 994407"/>
              <a:gd name="connsiteX151" fmla="*/ 311596 w 547363"/>
              <a:gd name="connsiteY151" fmla="*/ 768143 h 994407"/>
              <a:gd name="connsiteX152" fmla="*/ 295012 w 547363"/>
              <a:gd name="connsiteY152" fmla="*/ 796151 h 994407"/>
              <a:gd name="connsiteX153" fmla="*/ 262484 w 547363"/>
              <a:gd name="connsiteY153" fmla="*/ 817856 h 994407"/>
              <a:gd name="connsiteX154" fmla="*/ 252045 w 547363"/>
              <a:gd name="connsiteY154" fmla="*/ 834281 h 994407"/>
              <a:gd name="connsiteX155" fmla="*/ 282894 w 547363"/>
              <a:gd name="connsiteY155" fmla="*/ 815756 h 994407"/>
              <a:gd name="connsiteX156" fmla="*/ 331156 w 547363"/>
              <a:gd name="connsiteY156" fmla="*/ 777572 h 994407"/>
              <a:gd name="connsiteX157" fmla="*/ 339898 w 547363"/>
              <a:gd name="connsiteY157" fmla="*/ 764817 h 994407"/>
              <a:gd name="connsiteX158" fmla="*/ 346037 w 547363"/>
              <a:gd name="connsiteY158" fmla="*/ 747838 h 994407"/>
              <a:gd name="connsiteX159" fmla="*/ 354966 w 547363"/>
              <a:gd name="connsiteY159" fmla="*/ 696024 h 994407"/>
              <a:gd name="connsiteX160" fmla="*/ 374101 w 547363"/>
              <a:gd name="connsiteY160" fmla="*/ 661716 h 994407"/>
              <a:gd name="connsiteX161" fmla="*/ 389408 w 547363"/>
              <a:gd name="connsiteY161" fmla="*/ 642111 h 994407"/>
              <a:gd name="connsiteX162" fmla="*/ 390684 w 547363"/>
              <a:gd name="connsiteY162" fmla="*/ 666617 h 994407"/>
              <a:gd name="connsiteX163" fmla="*/ 390046 w 547363"/>
              <a:gd name="connsiteY163" fmla="*/ 692524 h 994407"/>
              <a:gd name="connsiteX164" fmla="*/ 380479 w 547363"/>
              <a:gd name="connsiteY164" fmla="*/ 722631 h 994407"/>
              <a:gd name="connsiteX165" fmla="*/ 353691 w 547363"/>
              <a:gd name="connsiteY165" fmla="*/ 749939 h 994407"/>
              <a:gd name="connsiteX166" fmla="*/ 347173 w 547363"/>
              <a:gd name="connsiteY166" fmla="*/ 764900 h 994407"/>
              <a:gd name="connsiteX167" fmla="*/ 355684 w 547363"/>
              <a:gd name="connsiteY167" fmla="*/ 758166 h 994407"/>
              <a:gd name="connsiteX168" fmla="*/ 408922 w 547363"/>
              <a:gd name="connsiteY168" fmla="*/ 696868 h 994407"/>
              <a:gd name="connsiteX169" fmla="*/ 415160 w 547363"/>
              <a:gd name="connsiteY169" fmla="*/ 681584 h 994407"/>
              <a:gd name="connsiteX170" fmla="*/ 416834 w 547363"/>
              <a:gd name="connsiteY170" fmla="*/ 663817 h 994407"/>
              <a:gd name="connsiteX171" fmla="*/ 413645 w 547363"/>
              <a:gd name="connsiteY171" fmla="*/ 643511 h 994407"/>
              <a:gd name="connsiteX172" fmla="*/ 412369 w 547363"/>
              <a:gd name="connsiteY172" fmla="*/ 613403 h 994407"/>
              <a:gd name="connsiteX173" fmla="*/ 421299 w 547363"/>
              <a:gd name="connsiteY173" fmla="*/ 576293 h 994407"/>
              <a:gd name="connsiteX174" fmla="*/ 430228 w 547363"/>
              <a:gd name="connsiteY174" fmla="*/ 553188 h 994407"/>
              <a:gd name="connsiteX175" fmla="*/ 437882 w 547363"/>
              <a:gd name="connsiteY175" fmla="*/ 575594 h 994407"/>
              <a:gd name="connsiteX176" fmla="*/ 444260 w 547363"/>
              <a:gd name="connsiteY176" fmla="*/ 599400 h 994407"/>
              <a:gd name="connsiteX177" fmla="*/ 442984 w 547363"/>
              <a:gd name="connsiteY177" fmla="*/ 630208 h 994407"/>
              <a:gd name="connsiteX178" fmla="*/ 424488 w 547363"/>
              <a:gd name="connsiteY178" fmla="*/ 663116 h 994407"/>
              <a:gd name="connsiteX179" fmla="*/ 421545 w 547363"/>
              <a:gd name="connsiteY179" fmla="*/ 680706 h 994407"/>
              <a:gd name="connsiteX180" fmla="*/ 462151 w 547363"/>
              <a:gd name="connsiteY180" fmla="*/ 603316 h 994407"/>
              <a:gd name="connsiteX181" fmla="*/ 464431 w 547363"/>
              <a:gd name="connsiteY181" fmla="*/ 582858 h 994407"/>
              <a:gd name="connsiteX182" fmla="*/ 461481 w 547363"/>
              <a:gd name="connsiteY182" fmla="*/ 565791 h 994407"/>
              <a:gd name="connsiteX183" fmla="*/ 444259 w 547363"/>
              <a:gd name="connsiteY183" fmla="*/ 520279 h 994407"/>
              <a:gd name="connsiteX184" fmla="*/ 442984 w 547363"/>
              <a:gd name="connsiteY184" fmla="*/ 482469 h 994407"/>
              <a:gd name="connsiteX185" fmla="*/ 445536 w 547363"/>
              <a:gd name="connsiteY185" fmla="*/ 457963 h 994407"/>
              <a:gd name="connsiteX186" fmla="*/ 458292 w 547363"/>
              <a:gd name="connsiteY186" fmla="*/ 476868 h 994407"/>
              <a:gd name="connsiteX187" fmla="*/ 470410 w 547363"/>
              <a:gd name="connsiteY187" fmla="*/ 497173 h 994407"/>
              <a:gd name="connsiteX188" fmla="*/ 476788 w 547363"/>
              <a:gd name="connsiteY188" fmla="*/ 526581 h 994407"/>
              <a:gd name="connsiteX189" fmla="*/ 467859 w 547363"/>
              <a:gd name="connsiteY189" fmla="*/ 562991 h 994407"/>
              <a:gd name="connsiteX190" fmla="*/ 467381 w 547363"/>
              <a:gd name="connsiteY190" fmla="*/ 576907 h 994407"/>
              <a:gd name="connsiteX191" fmla="*/ 468745 w 547363"/>
              <a:gd name="connsiteY191" fmla="*/ 583148 h 994407"/>
              <a:gd name="connsiteX192" fmla="*/ 488269 w 547363"/>
              <a:gd name="connsiteY192" fmla="*/ 502774 h 994407"/>
              <a:gd name="connsiteX193" fmla="*/ 488413 w 547363"/>
              <a:gd name="connsiteY193" fmla="*/ 497736 h 994407"/>
              <a:gd name="connsiteX194" fmla="*/ 488269 w 547363"/>
              <a:gd name="connsiteY194" fmla="*/ 497173 h 994407"/>
              <a:gd name="connsiteX195" fmla="*/ 478064 w 547363"/>
              <a:gd name="connsiteY195" fmla="*/ 460763 h 994407"/>
              <a:gd name="connsiteX196" fmla="*/ 451913 w 547363"/>
              <a:gd name="connsiteY196" fmla="*/ 422254 h 994407"/>
              <a:gd name="connsiteX197" fmla="*/ 442984 w 547363"/>
              <a:gd name="connsiteY197" fmla="*/ 385844 h 994407"/>
              <a:gd name="connsiteX198" fmla="*/ 441071 w 547363"/>
              <a:gd name="connsiteY198" fmla="*/ 360638 h 994407"/>
              <a:gd name="connsiteX199" fmla="*/ 456378 w 547363"/>
              <a:gd name="connsiteY199" fmla="*/ 376742 h 994407"/>
              <a:gd name="connsiteX200" fmla="*/ 471686 w 547363"/>
              <a:gd name="connsiteY200" fmla="*/ 393546 h 994407"/>
              <a:gd name="connsiteX201" fmla="*/ 483804 w 547363"/>
              <a:gd name="connsiteY201" fmla="*/ 420153 h 994407"/>
              <a:gd name="connsiteX202" fmla="*/ 483804 w 547363"/>
              <a:gd name="connsiteY202" fmla="*/ 457263 h 994407"/>
              <a:gd name="connsiteX203" fmla="*/ 489167 w 547363"/>
              <a:gd name="connsiteY203" fmla="*/ 471329 h 994407"/>
              <a:gd name="connsiteX204" fmla="*/ 490900 w 547363"/>
              <a:gd name="connsiteY204" fmla="*/ 410701 h 994407"/>
              <a:gd name="connsiteX205" fmla="*/ 487930 w 547363"/>
              <a:gd name="connsiteY205" fmla="*/ 387144 h 994407"/>
              <a:gd name="connsiteX206" fmla="*/ 487630 w 547363"/>
              <a:gd name="connsiteY206" fmla="*/ 386544 h 994407"/>
              <a:gd name="connsiteX207" fmla="*/ 471047 w 547363"/>
              <a:gd name="connsiteY207" fmla="*/ 355036 h 994407"/>
              <a:gd name="connsiteX208" fmla="*/ 439157 w 547363"/>
              <a:gd name="connsiteY208" fmla="*/ 322828 h 994407"/>
              <a:gd name="connsiteX209" fmla="*/ 425125 w 547363"/>
              <a:gd name="connsiteY209" fmla="*/ 288519 h 994407"/>
              <a:gd name="connsiteX210" fmla="*/ 419385 w 547363"/>
              <a:gd name="connsiteY210" fmla="*/ 264013 h 994407"/>
              <a:gd name="connsiteX211" fmla="*/ 436605 w 547363"/>
              <a:gd name="connsiteY211" fmla="*/ 277316 h 994407"/>
              <a:gd name="connsiteX212" fmla="*/ 469771 w 547363"/>
              <a:gd name="connsiteY212" fmla="*/ 314426 h 994407"/>
              <a:gd name="connsiteX213" fmla="*/ 476149 w 547363"/>
              <a:gd name="connsiteY213" fmla="*/ 350135 h 994407"/>
              <a:gd name="connsiteX214" fmla="*/ 485009 w 547363"/>
              <a:gd name="connsiteY214" fmla="*/ 363975 h 994407"/>
              <a:gd name="connsiteX215" fmla="*/ 480615 w 547363"/>
              <a:gd name="connsiteY215" fmla="*/ 329130 h 994407"/>
              <a:gd name="connsiteX216" fmla="*/ 469861 w 547363"/>
              <a:gd name="connsiteY216" fmla="*/ 283322 h 994407"/>
              <a:gd name="connsiteX217" fmla="*/ 468497 w 547363"/>
              <a:gd name="connsiteY217" fmla="*/ 282918 h 994407"/>
              <a:gd name="connsiteX218" fmla="*/ 448725 w 547363"/>
              <a:gd name="connsiteY218" fmla="*/ 254910 h 994407"/>
              <a:gd name="connsiteX219" fmla="*/ 414283 w 547363"/>
              <a:gd name="connsiteY219" fmla="*/ 227603 h 994407"/>
              <a:gd name="connsiteX220" fmla="*/ 396424 w 547363"/>
              <a:gd name="connsiteY220" fmla="*/ 195394 h 994407"/>
              <a:gd name="connsiteX221" fmla="*/ 388771 w 547363"/>
              <a:gd name="connsiteY221" fmla="*/ 172289 h 994407"/>
              <a:gd name="connsiteX222" fmla="*/ 406629 w 547363"/>
              <a:gd name="connsiteY222" fmla="*/ 183492 h 994407"/>
              <a:gd name="connsiteX223" fmla="*/ 442347 w 547363"/>
              <a:gd name="connsiteY223" fmla="*/ 215700 h 994407"/>
              <a:gd name="connsiteX224" fmla="*/ 452552 w 547363"/>
              <a:gd name="connsiteY224" fmla="*/ 249309 h 994407"/>
              <a:gd name="connsiteX225" fmla="*/ 465410 w 547363"/>
              <a:gd name="connsiteY225" fmla="*/ 264366 h 994407"/>
              <a:gd name="connsiteX226" fmla="*/ 464670 w 547363"/>
              <a:gd name="connsiteY226" fmla="*/ 261212 h 994407"/>
              <a:gd name="connsiteX227" fmla="*/ 448724 w 547363"/>
              <a:gd name="connsiteY227" fmla="*/ 210099 h 994407"/>
              <a:gd name="connsiteX228" fmla="*/ 439587 w 547363"/>
              <a:gd name="connsiteY228" fmla="*/ 184363 h 994407"/>
              <a:gd name="connsiteX229" fmla="*/ 438519 w 547363"/>
              <a:gd name="connsiteY229" fmla="*/ 184191 h 994407"/>
              <a:gd name="connsiteX230" fmla="*/ 416196 w 547363"/>
              <a:gd name="connsiteY230" fmla="*/ 159685 h 994407"/>
              <a:gd name="connsiteX231" fmla="*/ 380478 w 547363"/>
              <a:gd name="connsiteY231" fmla="*/ 136579 h 994407"/>
              <a:gd name="connsiteX232" fmla="*/ 360706 w 547363"/>
              <a:gd name="connsiteY232" fmla="*/ 106471 h 994407"/>
              <a:gd name="connsiteX233" fmla="*/ 351777 w 547363"/>
              <a:gd name="connsiteY233" fmla="*/ 84066 h 994407"/>
              <a:gd name="connsiteX234" fmla="*/ 369636 w 547363"/>
              <a:gd name="connsiteY234" fmla="*/ 93868 h 994407"/>
              <a:gd name="connsiteX235" fmla="*/ 406629 w 547363"/>
              <a:gd name="connsiteY235" fmla="*/ 121875 h 994407"/>
              <a:gd name="connsiteX236" fmla="*/ 419385 w 547363"/>
              <a:gd name="connsiteY236" fmla="*/ 153383 h 994407"/>
              <a:gd name="connsiteX237" fmla="*/ 432708 w 547363"/>
              <a:gd name="connsiteY237" fmla="*/ 165793 h 994407"/>
              <a:gd name="connsiteX238" fmla="*/ 418269 w 547363"/>
              <a:gd name="connsiteY238" fmla="*/ 126515 h 994407"/>
              <a:gd name="connsiteX239" fmla="*/ 412369 w 547363"/>
              <a:gd name="connsiteY239" fmla="*/ 108572 h 994407"/>
              <a:gd name="connsiteX240" fmla="*/ 405353 w 547363"/>
              <a:gd name="connsiteY240" fmla="*/ 92468 h 994407"/>
              <a:gd name="connsiteX241" fmla="*/ 382392 w 547363"/>
              <a:gd name="connsiteY241" fmla="*/ 68662 h 994407"/>
              <a:gd name="connsiteX242" fmla="*/ 368360 w 547363"/>
              <a:gd name="connsiteY242" fmla="*/ 21750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258" y="-656"/>
                  <a:pt x="372825" y="7046"/>
                  <a:pt x="381755" y="16148"/>
                </a:cubicBezTo>
                <a:cubicBezTo>
                  <a:pt x="386857" y="21050"/>
                  <a:pt x="397700" y="29452"/>
                  <a:pt x="403440" y="46956"/>
                </a:cubicBezTo>
                <a:cubicBezTo>
                  <a:pt x="412369" y="71463"/>
                  <a:pt x="411731" y="78465"/>
                  <a:pt x="412369" y="91768"/>
                </a:cubicBezTo>
                <a:cubicBezTo>
                  <a:pt x="414283" y="100170"/>
                  <a:pt x="414921" y="107172"/>
                  <a:pt x="420023" y="116274"/>
                </a:cubicBezTo>
                <a:lnTo>
                  <a:pt x="439779" y="169382"/>
                </a:lnTo>
                <a:lnTo>
                  <a:pt x="441709" y="156010"/>
                </a:lnTo>
                <a:cubicBezTo>
                  <a:pt x="441709" y="150759"/>
                  <a:pt x="441071" y="146383"/>
                  <a:pt x="440433" y="143582"/>
                </a:cubicBezTo>
                <a:cubicBezTo>
                  <a:pt x="434055" y="132379"/>
                  <a:pt x="429590" y="121876"/>
                  <a:pt x="426401" y="112073"/>
                </a:cubicBezTo>
                <a:cubicBezTo>
                  <a:pt x="421936" y="97370"/>
                  <a:pt x="425125" y="68662"/>
                  <a:pt x="427677" y="60961"/>
                </a:cubicBezTo>
                <a:cubicBezTo>
                  <a:pt x="429590" y="51158"/>
                  <a:pt x="430228" y="38555"/>
                  <a:pt x="430228" y="37854"/>
                </a:cubicBezTo>
                <a:cubicBezTo>
                  <a:pt x="430228" y="37154"/>
                  <a:pt x="436606" y="48357"/>
                  <a:pt x="442346" y="60260"/>
                </a:cubicBezTo>
                <a:cubicBezTo>
                  <a:pt x="445536" y="67262"/>
                  <a:pt x="453189" y="79165"/>
                  <a:pt x="453189" y="98070"/>
                </a:cubicBezTo>
                <a:cubicBezTo>
                  <a:pt x="453189" y="125377"/>
                  <a:pt x="450638" y="131679"/>
                  <a:pt x="446811" y="144982"/>
                </a:cubicBezTo>
                <a:cubicBezTo>
                  <a:pt x="445536" y="156185"/>
                  <a:pt x="444260" y="163887"/>
                  <a:pt x="448087" y="179991"/>
                </a:cubicBezTo>
                <a:lnTo>
                  <a:pt x="445268" y="184138"/>
                </a:lnTo>
                <a:lnTo>
                  <a:pt x="469772" y="250009"/>
                </a:lnTo>
                <a:lnTo>
                  <a:pt x="473137" y="263548"/>
                </a:lnTo>
                <a:lnTo>
                  <a:pt x="475592" y="253948"/>
                </a:lnTo>
                <a:cubicBezTo>
                  <a:pt x="475991" y="248609"/>
                  <a:pt x="475513" y="244058"/>
                  <a:pt x="474875" y="240907"/>
                </a:cubicBezTo>
                <a:cubicBezTo>
                  <a:pt x="469772" y="228304"/>
                  <a:pt x="465945" y="217801"/>
                  <a:pt x="463394" y="207298"/>
                </a:cubicBezTo>
                <a:cubicBezTo>
                  <a:pt x="460205" y="191194"/>
                  <a:pt x="465945" y="162487"/>
                  <a:pt x="468497" y="154784"/>
                </a:cubicBezTo>
                <a:cubicBezTo>
                  <a:pt x="471685" y="144982"/>
                  <a:pt x="472961" y="131679"/>
                  <a:pt x="472961" y="131679"/>
                </a:cubicBezTo>
                <a:cubicBezTo>
                  <a:pt x="472961" y="130978"/>
                  <a:pt x="478702" y="142882"/>
                  <a:pt x="483804" y="156185"/>
                </a:cubicBezTo>
                <a:cubicBezTo>
                  <a:pt x="486355" y="163887"/>
                  <a:pt x="493371" y="176490"/>
                  <a:pt x="492095" y="196096"/>
                </a:cubicBezTo>
                <a:cubicBezTo>
                  <a:pt x="490182" y="223402"/>
                  <a:pt x="486355" y="230404"/>
                  <a:pt x="481890" y="243007"/>
                </a:cubicBezTo>
                <a:cubicBezTo>
                  <a:pt x="479339" y="254210"/>
                  <a:pt x="477426" y="262612"/>
                  <a:pt x="479339" y="279417"/>
                </a:cubicBezTo>
                <a:lnTo>
                  <a:pt x="477565" y="281365"/>
                </a:lnTo>
                <a:lnTo>
                  <a:pt x="487153" y="319940"/>
                </a:lnTo>
                <a:lnTo>
                  <a:pt x="494531" y="369326"/>
                </a:lnTo>
                <a:lnTo>
                  <a:pt x="498713" y="359237"/>
                </a:lnTo>
                <a:cubicBezTo>
                  <a:pt x="499909" y="353811"/>
                  <a:pt x="500068" y="349085"/>
                  <a:pt x="499750" y="345934"/>
                </a:cubicBezTo>
                <a:cubicBezTo>
                  <a:pt x="495923" y="331930"/>
                  <a:pt x="493371" y="320727"/>
                  <a:pt x="492096" y="309524"/>
                </a:cubicBezTo>
                <a:cubicBezTo>
                  <a:pt x="490820" y="292720"/>
                  <a:pt x="499111" y="264012"/>
                  <a:pt x="502938" y="256311"/>
                </a:cubicBezTo>
                <a:cubicBezTo>
                  <a:pt x="506765" y="246508"/>
                  <a:pt x="509317" y="232505"/>
                  <a:pt x="509317" y="232505"/>
                </a:cubicBezTo>
                <a:cubicBezTo>
                  <a:pt x="509317" y="231804"/>
                  <a:pt x="514419" y="245108"/>
                  <a:pt x="518246" y="259112"/>
                </a:cubicBezTo>
                <a:cubicBezTo>
                  <a:pt x="520160" y="267514"/>
                  <a:pt x="525900" y="281517"/>
                  <a:pt x="522711" y="301822"/>
                </a:cubicBezTo>
                <a:cubicBezTo>
                  <a:pt x="517608" y="330530"/>
                  <a:pt x="513143" y="336131"/>
                  <a:pt x="506128" y="348734"/>
                </a:cubicBezTo>
                <a:cubicBezTo>
                  <a:pt x="502301" y="359937"/>
                  <a:pt x="499111" y="367639"/>
                  <a:pt x="498474" y="385844"/>
                </a:cubicBezTo>
                <a:lnTo>
                  <a:pt x="497158" y="386906"/>
                </a:lnTo>
                <a:lnTo>
                  <a:pt x="497836" y="391446"/>
                </a:lnTo>
                <a:cubicBezTo>
                  <a:pt x="500069" y="415602"/>
                  <a:pt x="501025" y="439933"/>
                  <a:pt x="500228" y="464177"/>
                </a:cubicBezTo>
                <a:lnTo>
                  <a:pt x="498428" y="480152"/>
                </a:lnTo>
                <a:lnTo>
                  <a:pt x="504692" y="470916"/>
                </a:lnTo>
                <a:cubicBezTo>
                  <a:pt x="507084" y="465665"/>
                  <a:pt x="508359" y="460764"/>
                  <a:pt x="508678" y="457263"/>
                </a:cubicBezTo>
                <a:cubicBezTo>
                  <a:pt x="507403" y="442559"/>
                  <a:pt x="506764" y="430656"/>
                  <a:pt x="507403" y="418753"/>
                </a:cubicBezTo>
                <a:cubicBezTo>
                  <a:pt x="508040" y="410350"/>
                  <a:pt x="511868" y="399147"/>
                  <a:pt x="515695" y="388645"/>
                </a:cubicBezTo>
                <a:cubicBezTo>
                  <a:pt x="519521" y="378843"/>
                  <a:pt x="523986" y="369740"/>
                  <a:pt x="526537" y="365539"/>
                </a:cubicBezTo>
                <a:cubicBezTo>
                  <a:pt x="532277" y="355736"/>
                  <a:pt x="536104" y="342433"/>
                  <a:pt x="536104" y="341733"/>
                </a:cubicBezTo>
                <a:cubicBezTo>
                  <a:pt x="536104" y="341033"/>
                  <a:pt x="539931" y="355736"/>
                  <a:pt x="541844" y="371140"/>
                </a:cubicBezTo>
                <a:cubicBezTo>
                  <a:pt x="543120" y="380243"/>
                  <a:pt x="546947" y="396347"/>
                  <a:pt x="539931" y="416652"/>
                </a:cubicBezTo>
                <a:cubicBezTo>
                  <a:pt x="529726" y="446060"/>
                  <a:pt x="523986" y="450961"/>
                  <a:pt x="514418" y="462164"/>
                </a:cubicBezTo>
                <a:cubicBezTo>
                  <a:pt x="508040" y="472667"/>
                  <a:pt x="503576" y="479668"/>
                  <a:pt x="499111" y="497873"/>
                </a:cubicBezTo>
                <a:lnTo>
                  <a:pt x="495732" y="504095"/>
                </a:lnTo>
                <a:lnTo>
                  <a:pt x="492096" y="536383"/>
                </a:lnTo>
                <a:lnTo>
                  <a:pt x="476621" y="591439"/>
                </a:lnTo>
                <a:lnTo>
                  <a:pt x="485159" y="584346"/>
                </a:lnTo>
                <a:cubicBezTo>
                  <a:pt x="488906" y="579795"/>
                  <a:pt x="491458" y="575244"/>
                  <a:pt x="492733" y="572093"/>
                </a:cubicBezTo>
                <a:cubicBezTo>
                  <a:pt x="495285" y="556689"/>
                  <a:pt x="497836" y="544785"/>
                  <a:pt x="501025" y="532883"/>
                </a:cubicBezTo>
                <a:cubicBezTo>
                  <a:pt x="503576" y="524480"/>
                  <a:pt x="509954" y="513977"/>
                  <a:pt x="516332" y="504875"/>
                </a:cubicBezTo>
                <a:cubicBezTo>
                  <a:pt x="522710" y="495773"/>
                  <a:pt x="529088" y="487370"/>
                  <a:pt x="532278" y="484570"/>
                </a:cubicBezTo>
                <a:cubicBezTo>
                  <a:pt x="539932" y="476167"/>
                  <a:pt x="546947" y="462864"/>
                  <a:pt x="546947" y="462864"/>
                </a:cubicBezTo>
                <a:cubicBezTo>
                  <a:pt x="546947" y="462164"/>
                  <a:pt x="548223" y="478268"/>
                  <a:pt x="546310" y="495073"/>
                </a:cubicBezTo>
                <a:cubicBezTo>
                  <a:pt x="545672" y="504875"/>
                  <a:pt x="545672" y="522380"/>
                  <a:pt x="534191" y="541285"/>
                </a:cubicBezTo>
                <a:cubicBezTo>
                  <a:pt x="525900" y="554588"/>
                  <a:pt x="519521" y="562290"/>
                  <a:pt x="513781" y="567191"/>
                </a:cubicBezTo>
                <a:cubicBezTo>
                  <a:pt x="508041" y="571392"/>
                  <a:pt x="503576" y="574193"/>
                  <a:pt x="497198" y="578394"/>
                </a:cubicBezTo>
                <a:cubicBezTo>
                  <a:pt x="488268" y="587497"/>
                  <a:pt x="481890" y="592398"/>
                  <a:pt x="472961" y="609202"/>
                </a:cubicBezTo>
                <a:lnTo>
                  <a:pt x="468780" y="613594"/>
                </a:lnTo>
                <a:lnTo>
                  <a:pt x="441071" y="670117"/>
                </a:lnTo>
                <a:lnTo>
                  <a:pt x="422983" y="695246"/>
                </a:lnTo>
                <a:lnTo>
                  <a:pt x="435410" y="690335"/>
                </a:lnTo>
                <a:cubicBezTo>
                  <a:pt x="440274" y="687096"/>
                  <a:pt x="443941" y="683420"/>
                  <a:pt x="446173" y="680620"/>
                </a:cubicBezTo>
                <a:cubicBezTo>
                  <a:pt x="453189" y="666616"/>
                  <a:pt x="458929" y="655413"/>
                  <a:pt x="465307" y="644911"/>
                </a:cubicBezTo>
                <a:cubicBezTo>
                  <a:pt x="470410" y="637209"/>
                  <a:pt x="479339" y="628806"/>
                  <a:pt x="487631" y="621805"/>
                </a:cubicBezTo>
                <a:cubicBezTo>
                  <a:pt x="496561" y="614803"/>
                  <a:pt x="504852" y="608502"/>
                  <a:pt x="508679" y="606401"/>
                </a:cubicBezTo>
                <a:cubicBezTo>
                  <a:pt x="518246" y="600099"/>
                  <a:pt x="529088" y="588897"/>
                  <a:pt x="529088" y="588897"/>
                </a:cubicBezTo>
                <a:cubicBezTo>
                  <a:pt x="529088" y="588196"/>
                  <a:pt x="525900" y="605000"/>
                  <a:pt x="520159" y="621105"/>
                </a:cubicBezTo>
                <a:cubicBezTo>
                  <a:pt x="516970" y="630207"/>
                  <a:pt x="511868" y="648411"/>
                  <a:pt x="495285" y="663815"/>
                </a:cubicBezTo>
                <a:cubicBezTo>
                  <a:pt x="483166" y="674318"/>
                  <a:pt x="474875" y="679219"/>
                  <a:pt x="467859" y="682721"/>
                </a:cubicBezTo>
                <a:cubicBezTo>
                  <a:pt x="460843" y="684821"/>
                  <a:pt x="455741" y="686221"/>
                  <a:pt x="448724" y="688322"/>
                </a:cubicBezTo>
                <a:cubicBezTo>
                  <a:pt x="437882" y="693923"/>
                  <a:pt x="429590" y="697424"/>
                  <a:pt x="416196" y="710728"/>
                </a:cubicBezTo>
                <a:cubicBezTo>
                  <a:pt x="412848" y="713879"/>
                  <a:pt x="410775" y="714710"/>
                  <a:pt x="409669" y="714163"/>
                </a:cubicBezTo>
                <a:lnTo>
                  <a:pt x="409617" y="713816"/>
                </a:lnTo>
                <a:lnTo>
                  <a:pt x="399932" y="727270"/>
                </a:lnTo>
                <a:cubicBezTo>
                  <a:pt x="384784" y="745037"/>
                  <a:pt x="368361" y="761492"/>
                  <a:pt x="351140" y="776546"/>
                </a:cubicBezTo>
                <a:lnTo>
                  <a:pt x="345356" y="780669"/>
                </a:lnTo>
                <a:lnTo>
                  <a:pt x="357996" y="779259"/>
                </a:lnTo>
                <a:cubicBezTo>
                  <a:pt x="363577" y="777421"/>
                  <a:pt x="368041" y="774795"/>
                  <a:pt x="370912" y="772345"/>
                </a:cubicBezTo>
                <a:cubicBezTo>
                  <a:pt x="381117" y="760441"/>
                  <a:pt x="389408" y="751339"/>
                  <a:pt x="398975" y="742937"/>
                </a:cubicBezTo>
                <a:cubicBezTo>
                  <a:pt x="405991" y="736635"/>
                  <a:pt x="416834" y="731734"/>
                  <a:pt x="427039" y="727533"/>
                </a:cubicBezTo>
                <a:cubicBezTo>
                  <a:pt x="437244" y="723332"/>
                  <a:pt x="447449" y="719831"/>
                  <a:pt x="451913" y="719131"/>
                </a:cubicBezTo>
                <a:cubicBezTo>
                  <a:pt x="462757" y="716330"/>
                  <a:pt x="476788" y="708628"/>
                  <a:pt x="476788" y="708628"/>
                </a:cubicBezTo>
                <a:cubicBezTo>
                  <a:pt x="477426" y="707928"/>
                  <a:pt x="469135" y="723332"/>
                  <a:pt x="458930" y="737336"/>
                </a:cubicBezTo>
                <a:cubicBezTo>
                  <a:pt x="453189" y="745037"/>
                  <a:pt x="443622" y="761142"/>
                  <a:pt x="423212" y="770244"/>
                </a:cubicBezTo>
                <a:cubicBezTo>
                  <a:pt x="408542" y="776546"/>
                  <a:pt x="399613" y="778646"/>
                  <a:pt x="391959" y="780047"/>
                </a:cubicBezTo>
                <a:cubicBezTo>
                  <a:pt x="384944" y="781447"/>
                  <a:pt x="379203" y="780747"/>
                  <a:pt x="371549" y="780747"/>
                </a:cubicBezTo>
                <a:cubicBezTo>
                  <a:pt x="359431" y="782847"/>
                  <a:pt x="350502" y="784248"/>
                  <a:pt x="334556" y="794050"/>
                </a:cubicBezTo>
                <a:cubicBezTo>
                  <a:pt x="330570" y="796501"/>
                  <a:pt x="328338" y="796895"/>
                  <a:pt x="327351" y="796118"/>
                </a:cubicBezTo>
                <a:lnTo>
                  <a:pt x="327498" y="793401"/>
                </a:lnTo>
                <a:lnTo>
                  <a:pt x="250305" y="848434"/>
                </a:lnTo>
                <a:lnTo>
                  <a:pt x="263998" y="849452"/>
                </a:lnTo>
                <a:cubicBezTo>
                  <a:pt x="269818" y="848664"/>
                  <a:pt x="274602" y="846914"/>
                  <a:pt x="277791" y="845163"/>
                </a:cubicBezTo>
                <a:cubicBezTo>
                  <a:pt x="289909" y="835361"/>
                  <a:pt x="300114" y="827659"/>
                  <a:pt x="310957" y="822058"/>
                </a:cubicBezTo>
                <a:cubicBezTo>
                  <a:pt x="319248" y="817857"/>
                  <a:pt x="330729" y="815056"/>
                  <a:pt x="342209" y="813656"/>
                </a:cubicBezTo>
                <a:cubicBezTo>
                  <a:pt x="353690" y="812255"/>
                  <a:pt x="363895" y="811555"/>
                  <a:pt x="368360" y="812255"/>
                </a:cubicBezTo>
                <a:cubicBezTo>
                  <a:pt x="379841" y="812955"/>
                  <a:pt x="395148" y="809455"/>
                  <a:pt x="395148" y="809455"/>
                </a:cubicBezTo>
                <a:cubicBezTo>
                  <a:pt x="395786" y="808754"/>
                  <a:pt x="384305" y="821357"/>
                  <a:pt x="371549" y="832560"/>
                </a:cubicBezTo>
                <a:cubicBezTo>
                  <a:pt x="363895" y="838862"/>
                  <a:pt x="351777" y="852165"/>
                  <a:pt x="330091" y="855666"/>
                </a:cubicBezTo>
                <a:cubicBezTo>
                  <a:pt x="299476" y="860567"/>
                  <a:pt x="291823" y="857067"/>
                  <a:pt x="277153" y="854266"/>
                </a:cubicBezTo>
                <a:cubicBezTo>
                  <a:pt x="264397" y="854266"/>
                  <a:pt x="255467" y="852866"/>
                  <a:pt x="237608" y="860567"/>
                </a:cubicBezTo>
                <a:cubicBezTo>
                  <a:pt x="233303" y="862318"/>
                  <a:pt x="231031" y="862274"/>
                  <a:pt x="230174" y="861257"/>
                </a:cubicBezTo>
                <a:lnTo>
                  <a:pt x="230273" y="860774"/>
                </a:lnTo>
                <a:lnTo>
                  <a:pt x="145532" y="904552"/>
                </a:lnTo>
                <a:lnTo>
                  <a:pt x="158520" y="906780"/>
                </a:lnTo>
                <a:cubicBezTo>
                  <a:pt x="164579" y="906605"/>
                  <a:pt x="169682" y="905380"/>
                  <a:pt x="173190" y="903979"/>
                </a:cubicBezTo>
                <a:cubicBezTo>
                  <a:pt x="186584" y="894877"/>
                  <a:pt x="197427" y="889275"/>
                  <a:pt x="209545" y="884374"/>
                </a:cubicBezTo>
                <a:cubicBezTo>
                  <a:pt x="226766" y="878072"/>
                  <a:pt x="259932" y="882273"/>
                  <a:pt x="268861" y="885074"/>
                </a:cubicBezTo>
                <a:cubicBezTo>
                  <a:pt x="280342" y="887875"/>
                  <a:pt x="295649" y="887875"/>
                  <a:pt x="295649" y="887175"/>
                </a:cubicBezTo>
                <a:cubicBezTo>
                  <a:pt x="296288" y="886474"/>
                  <a:pt x="283531" y="896978"/>
                  <a:pt x="269499" y="905380"/>
                </a:cubicBezTo>
                <a:cubicBezTo>
                  <a:pt x="261208" y="910281"/>
                  <a:pt x="247814" y="920784"/>
                  <a:pt x="225490" y="921484"/>
                </a:cubicBezTo>
                <a:cubicBezTo>
                  <a:pt x="194238" y="922884"/>
                  <a:pt x="186584" y="918683"/>
                  <a:pt x="171914" y="913081"/>
                </a:cubicBezTo>
                <a:cubicBezTo>
                  <a:pt x="159158" y="911681"/>
                  <a:pt x="149591" y="909581"/>
                  <a:pt x="131094" y="915182"/>
                </a:cubicBezTo>
                <a:lnTo>
                  <a:pt x="124938" y="915191"/>
                </a:lnTo>
                <a:lnTo>
                  <a:pt x="120889" y="917282"/>
                </a:lnTo>
                <a:cubicBezTo>
                  <a:pt x="101117" y="927085"/>
                  <a:pt x="80707" y="936187"/>
                  <a:pt x="61573" y="946690"/>
                </a:cubicBezTo>
                <a:cubicBezTo>
                  <a:pt x="52006" y="952291"/>
                  <a:pt x="42439" y="957193"/>
                  <a:pt x="33509" y="963494"/>
                </a:cubicBezTo>
                <a:cubicBezTo>
                  <a:pt x="24580" y="969796"/>
                  <a:pt x="16288" y="976798"/>
                  <a:pt x="11186" y="985900"/>
                </a:cubicBezTo>
                <a:cubicBezTo>
                  <a:pt x="7997" y="992202"/>
                  <a:pt x="6721" y="995003"/>
                  <a:pt x="4170" y="994302"/>
                </a:cubicBezTo>
                <a:cubicBezTo>
                  <a:pt x="1619" y="992902"/>
                  <a:pt x="-2208" y="987300"/>
                  <a:pt x="1619" y="978898"/>
                </a:cubicBezTo>
                <a:cubicBezTo>
                  <a:pt x="1619" y="978898"/>
                  <a:pt x="3532" y="974697"/>
                  <a:pt x="9272" y="968396"/>
                </a:cubicBezTo>
                <a:cubicBezTo>
                  <a:pt x="15012" y="962094"/>
                  <a:pt x="23942" y="954392"/>
                  <a:pt x="36698" y="947390"/>
                </a:cubicBezTo>
                <a:cubicBezTo>
                  <a:pt x="48817" y="939688"/>
                  <a:pt x="63965" y="931811"/>
                  <a:pt x="81504" y="923234"/>
                </a:cubicBezTo>
                <a:lnTo>
                  <a:pt x="128846" y="900540"/>
                </a:lnTo>
                <a:lnTo>
                  <a:pt x="143770" y="886824"/>
                </a:lnTo>
                <a:cubicBezTo>
                  <a:pt x="147836" y="881748"/>
                  <a:pt x="150866" y="876671"/>
                  <a:pt x="154693" y="871070"/>
                </a:cubicBezTo>
                <a:cubicBezTo>
                  <a:pt x="160433" y="855666"/>
                  <a:pt x="162984" y="846564"/>
                  <a:pt x="180843" y="821357"/>
                </a:cubicBezTo>
                <a:cubicBezTo>
                  <a:pt x="193599" y="803153"/>
                  <a:pt x="206993" y="798251"/>
                  <a:pt x="214647" y="794050"/>
                </a:cubicBezTo>
                <a:cubicBezTo>
                  <a:pt x="227403" y="787048"/>
                  <a:pt x="239522" y="780747"/>
                  <a:pt x="238884" y="780747"/>
                </a:cubicBezTo>
                <a:cubicBezTo>
                  <a:pt x="238884" y="780747"/>
                  <a:pt x="232506" y="794050"/>
                  <a:pt x="229316" y="805953"/>
                </a:cubicBezTo>
                <a:cubicBezTo>
                  <a:pt x="227403" y="815756"/>
                  <a:pt x="212733" y="847264"/>
                  <a:pt x="198064" y="857767"/>
                </a:cubicBezTo>
                <a:cubicBezTo>
                  <a:pt x="187859" y="864768"/>
                  <a:pt x="176378" y="870370"/>
                  <a:pt x="161708" y="875971"/>
                </a:cubicBezTo>
                <a:cubicBezTo>
                  <a:pt x="158838" y="878072"/>
                  <a:pt x="154693" y="881573"/>
                  <a:pt x="150547" y="886474"/>
                </a:cubicBezTo>
                <a:lnTo>
                  <a:pt x="147699" y="891297"/>
                </a:lnTo>
                <a:lnTo>
                  <a:pt x="209147" y="860042"/>
                </a:lnTo>
                <a:lnTo>
                  <a:pt x="229773" y="847656"/>
                </a:lnTo>
                <a:lnTo>
                  <a:pt x="230593" y="846564"/>
                </a:lnTo>
                <a:cubicBezTo>
                  <a:pt x="246539" y="836061"/>
                  <a:pt x="250366" y="826959"/>
                  <a:pt x="256105" y="815056"/>
                </a:cubicBezTo>
                <a:cubicBezTo>
                  <a:pt x="259932" y="799652"/>
                  <a:pt x="261846" y="791249"/>
                  <a:pt x="275240" y="763942"/>
                </a:cubicBezTo>
                <a:cubicBezTo>
                  <a:pt x="284807" y="745037"/>
                  <a:pt x="296925" y="738736"/>
                  <a:pt x="302666" y="733134"/>
                </a:cubicBezTo>
                <a:cubicBezTo>
                  <a:pt x="312871" y="724732"/>
                  <a:pt x="323714" y="716330"/>
                  <a:pt x="323076" y="717030"/>
                </a:cubicBezTo>
                <a:cubicBezTo>
                  <a:pt x="323076" y="717030"/>
                  <a:pt x="319249" y="731033"/>
                  <a:pt x="317974" y="742236"/>
                </a:cubicBezTo>
                <a:cubicBezTo>
                  <a:pt x="317974" y="747138"/>
                  <a:pt x="315422" y="757640"/>
                  <a:pt x="311596" y="768143"/>
                </a:cubicBezTo>
                <a:cubicBezTo>
                  <a:pt x="307769" y="779347"/>
                  <a:pt x="302028" y="790550"/>
                  <a:pt x="295012" y="796151"/>
                </a:cubicBezTo>
                <a:cubicBezTo>
                  <a:pt x="286083" y="804553"/>
                  <a:pt x="275878" y="811555"/>
                  <a:pt x="262484" y="817856"/>
                </a:cubicBezTo>
                <a:lnTo>
                  <a:pt x="252045" y="834281"/>
                </a:lnTo>
                <a:lnTo>
                  <a:pt x="282894" y="815756"/>
                </a:lnTo>
                <a:lnTo>
                  <a:pt x="331156" y="777572"/>
                </a:lnTo>
                <a:lnTo>
                  <a:pt x="339898" y="764817"/>
                </a:lnTo>
                <a:cubicBezTo>
                  <a:pt x="342529" y="759216"/>
                  <a:pt x="344124" y="753789"/>
                  <a:pt x="346037" y="747838"/>
                </a:cubicBezTo>
                <a:cubicBezTo>
                  <a:pt x="347313" y="732434"/>
                  <a:pt x="347313" y="724031"/>
                  <a:pt x="354966" y="696024"/>
                </a:cubicBezTo>
                <a:cubicBezTo>
                  <a:pt x="360069" y="677120"/>
                  <a:pt x="369636" y="668017"/>
                  <a:pt x="374101" y="661716"/>
                </a:cubicBezTo>
                <a:cubicBezTo>
                  <a:pt x="381754" y="651213"/>
                  <a:pt x="390046" y="641410"/>
                  <a:pt x="389408" y="642111"/>
                </a:cubicBezTo>
                <a:cubicBezTo>
                  <a:pt x="389408" y="642111"/>
                  <a:pt x="389408" y="655414"/>
                  <a:pt x="390684" y="666617"/>
                </a:cubicBezTo>
                <a:cubicBezTo>
                  <a:pt x="391321" y="670818"/>
                  <a:pt x="391959" y="681321"/>
                  <a:pt x="390046" y="692524"/>
                </a:cubicBezTo>
                <a:cubicBezTo>
                  <a:pt x="388770" y="703727"/>
                  <a:pt x="384943" y="715629"/>
                  <a:pt x="380479" y="722631"/>
                </a:cubicBezTo>
                <a:cubicBezTo>
                  <a:pt x="373463" y="732434"/>
                  <a:pt x="365171" y="740836"/>
                  <a:pt x="353691" y="749939"/>
                </a:cubicBezTo>
                <a:lnTo>
                  <a:pt x="347173" y="764900"/>
                </a:lnTo>
                <a:lnTo>
                  <a:pt x="355684" y="758166"/>
                </a:lnTo>
                <a:lnTo>
                  <a:pt x="408922" y="696868"/>
                </a:lnTo>
                <a:lnTo>
                  <a:pt x="415160" y="681584"/>
                </a:lnTo>
                <a:cubicBezTo>
                  <a:pt x="416356" y="675720"/>
                  <a:pt x="416515" y="670118"/>
                  <a:pt x="416834" y="663817"/>
                </a:cubicBezTo>
                <a:cubicBezTo>
                  <a:pt x="415559" y="656114"/>
                  <a:pt x="414283" y="650513"/>
                  <a:pt x="413645" y="643511"/>
                </a:cubicBezTo>
                <a:cubicBezTo>
                  <a:pt x="413007" y="636509"/>
                  <a:pt x="413007" y="627407"/>
                  <a:pt x="412369" y="613403"/>
                </a:cubicBezTo>
                <a:cubicBezTo>
                  <a:pt x="412369" y="594498"/>
                  <a:pt x="418747" y="583295"/>
                  <a:pt x="421299" y="576293"/>
                </a:cubicBezTo>
                <a:cubicBezTo>
                  <a:pt x="425764" y="564391"/>
                  <a:pt x="430228" y="552487"/>
                  <a:pt x="430228" y="553188"/>
                </a:cubicBezTo>
                <a:cubicBezTo>
                  <a:pt x="430228" y="553188"/>
                  <a:pt x="434055" y="565791"/>
                  <a:pt x="437882" y="575594"/>
                </a:cubicBezTo>
                <a:cubicBezTo>
                  <a:pt x="439796" y="579094"/>
                  <a:pt x="442984" y="588897"/>
                  <a:pt x="444260" y="599400"/>
                </a:cubicBezTo>
                <a:cubicBezTo>
                  <a:pt x="445536" y="609902"/>
                  <a:pt x="445536" y="621806"/>
                  <a:pt x="442984" y="630208"/>
                </a:cubicBezTo>
                <a:cubicBezTo>
                  <a:pt x="439157" y="641411"/>
                  <a:pt x="433417" y="651913"/>
                  <a:pt x="424488" y="663116"/>
                </a:cubicBezTo>
                <a:lnTo>
                  <a:pt x="421545" y="680706"/>
                </a:lnTo>
                <a:lnTo>
                  <a:pt x="462151" y="603316"/>
                </a:lnTo>
                <a:lnTo>
                  <a:pt x="464431" y="582858"/>
                </a:lnTo>
                <a:cubicBezTo>
                  <a:pt x="464032" y="576994"/>
                  <a:pt x="462757" y="571743"/>
                  <a:pt x="461481" y="565791"/>
                </a:cubicBezTo>
                <a:cubicBezTo>
                  <a:pt x="455103" y="553188"/>
                  <a:pt x="451914" y="546186"/>
                  <a:pt x="444259" y="520279"/>
                </a:cubicBezTo>
                <a:cubicBezTo>
                  <a:pt x="439158" y="502775"/>
                  <a:pt x="442346" y="490172"/>
                  <a:pt x="442984" y="482469"/>
                </a:cubicBezTo>
                <a:cubicBezTo>
                  <a:pt x="444259" y="469866"/>
                  <a:pt x="445536" y="457263"/>
                  <a:pt x="445536" y="457963"/>
                </a:cubicBezTo>
                <a:cubicBezTo>
                  <a:pt x="445536" y="457963"/>
                  <a:pt x="451914" y="469166"/>
                  <a:pt x="458292" y="476868"/>
                </a:cubicBezTo>
                <a:cubicBezTo>
                  <a:pt x="460843" y="479669"/>
                  <a:pt x="465946" y="488071"/>
                  <a:pt x="470410" y="497173"/>
                </a:cubicBezTo>
                <a:cubicBezTo>
                  <a:pt x="474237" y="506976"/>
                  <a:pt x="477426" y="518179"/>
                  <a:pt x="476788" y="526581"/>
                </a:cubicBezTo>
                <a:cubicBezTo>
                  <a:pt x="476150" y="537784"/>
                  <a:pt x="473600" y="549687"/>
                  <a:pt x="467859" y="562991"/>
                </a:cubicBezTo>
                <a:cubicBezTo>
                  <a:pt x="467221" y="566141"/>
                  <a:pt x="466902" y="571042"/>
                  <a:pt x="467381" y="576907"/>
                </a:cubicBezTo>
                <a:lnTo>
                  <a:pt x="468745" y="583148"/>
                </a:lnTo>
                <a:lnTo>
                  <a:pt x="488269" y="502774"/>
                </a:lnTo>
                <a:lnTo>
                  <a:pt x="488413" y="497736"/>
                </a:lnTo>
                <a:lnTo>
                  <a:pt x="488269" y="497173"/>
                </a:lnTo>
                <a:cubicBezTo>
                  <a:pt x="487631" y="478268"/>
                  <a:pt x="483166" y="470566"/>
                  <a:pt x="478064" y="460763"/>
                </a:cubicBezTo>
                <a:cubicBezTo>
                  <a:pt x="469135" y="450261"/>
                  <a:pt x="464032" y="445359"/>
                  <a:pt x="451913" y="422254"/>
                </a:cubicBezTo>
                <a:cubicBezTo>
                  <a:pt x="442984" y="406149"/>
                  <a:pt x="443622" y="392846"/>
                  <a:pt x="442984" y="385844"/>
                </a:cubicBezTo>
                <a:cubicBezTo>
                  <a:pt x="441708" y="373241"/>
                  <a:pt x="441071" y="359937"/>
                  <a:pt x="441071" y="360638"/>
                </a:cubicBezTo>
                <a:cubicBezTo>
                  <a:pt x="441071" y="360638"/>
                  <a:pt x="449362" y="370440"/>
                  <a:pt x="456378" y="376742"/>
                </a:cubicBezTo>
                <a:cubicBezTo>
                  <a:pt x="459567" y="378842"/>
                  <a:pt x="465945" y="385844"/>
                  <a:pt x="471686" y="393546"/>
                </a:cubicBezTo>
                <a:cubicBezTo>
                  <a:pt x="477426" y="401948"/>
                  <a:pt x="482528" y="411751"/>
                  <a:pt x="483804" y="420153"/>
                </a:cubicBezTo>
                <a:cubicBezTo>
                  <a:pt x="485718" y="431356"/>
                  <a:pt x="485718" y="443259"/>
                  <a:pt x="483804" y="457263"/>
                </a:cubicBezTo>
                <a:lnTo>
                  <a:pt x="489167" y="471329"/>
                </a:lnTo>
                <a:lnTo>
                  <a:pt x="490900" y="410701"/>
                </a:lnTo>
                <a:lnTo>
                  <a:pt x="487930" y="387144"/>
                </a:lnTo>
                <a:lnTo>
                  <a:pt x="487630" y="386544"/>
                </a:lnTo>
                <a:cubicBezTo>
                  <a:pt x="483803" y="369740"/>
                  <a:pt x="478063" y="364138"/>
                  <a:pt x="471047" y="355036"/>
                </a:cubicBezTo>
                <a:cubicBezTo>
                  <a:pt x="460842" y="346634"/>
                  <a:pt x="455102" y="343133"/>
                  <a:pt x="439157" y="322828"/>
                </a:cubicBezTo>
                <a:cubicBezTo>
                  <a:pt x="428314" y="308825"/>
                  <a:pt x="427039" y="295521"/>
                  <a:pt x="425125" y="288519"/>
                </a:cubicBezTo>
                <a:cubicBezTo>
                  <a:pt x="421936" y="275916"/>
                  <a:pt x="419385" y="263313"/>
                  <a:pt x="419385" y="264013"/>
                </a:cubicBezTo>
                <a:cubicBezTo>
                  <a:pt x="419385" y="264013"/>
                  <a:pt x="428314" y="272415"/>
                  <a:pt x="436605" y="277316"/>
                </a:cubicBezTo>
                <a:cubicBezTo>
                  <a:pt x="443622" y="280818"/>
                  <a:pt x="464669" y="299022"/>
                  <a:pt x="469771" y="314426"/>
                </a:cubicBezTo>
                <a:cubicBezTo>
                  <a:pt x="472961" y="324928"/>
                  <a:pt x="475512" y="336131"/>
                  <a:pt x="476149" y="350135"/>
                </a:cubicBezTo>
                <a:lnTo>
                  <a:pt x="485009" y="363975"/>
                </a:lnTo>
                <a:lnTo>
                  <a:pt x="480615" y="329130"/>
                </a:lnTo>
                <a:lnTo>
                  <a:pt x="469861" y="283322"/>
                </a:lnTo>
                <a:lnTo>
                  <a:pt x="468497" y="282918"/>
                </a:lnTo>
                <a:cubicBezTo>
                  <a:pt x="462757" y="266813"/>
                  <a:pt x="456379" y="261912"/>
                  <a:pt x="448725" y="254910"/>
                </a:cubicBezTo>
                <a:cubicBezTo>
                  <a:pt x="437882" y="248608"/>
                  <a:pt x="431504" y="245808"/>
                  <a:pt x="414283" y="227603"/>
                </a:cubicBezTo>
                <a:cubicBezTo>
                  <a:pt x="402165" y="215000"/>
                  <a:pt x="398976" y="202396"/>
                  <a:pt x="396424" y="195394"/>
                </a:cubicBezTo>
                <a:cubicBezTo>
                  <a:pt x="391959" y="183492"/>
                  <a:pt x="388133" y="171588"/>
                  <a:pt x="388771" y="172289"/>
                </a:cubicBezTo>
                <a:cubicBezTo>
                  <a:pt x="388771" y="172289"/>
                  <a:pt x="398337" y="179291"/>
                  <a:pt x="406629" y="183492"/>
                </a:cubicBezTo>
                <a:cubicBezTo>
                  <a:pt x="413646" y="186292"/>
                  <a:pt x="435969" y="201696"/>
                  <a:pt x="442347" y="215700"/>
                </a:cubicBezTo>
                <a:cubicBezTo>
                  <a:pt x="446812" y="225503"/>
                  <a:pt x="450001" y="236005"/>
                  <a:pt x="452552" y="249309"/>
                </a:cubicBezTo>
                <a:lnTo>
                  <a:pt x="465410" y="264366"/>
                </a:lnTo>
                <a:lnTo>
                  <a:pt x="464670" y="261212"/>
                </a:lnTo>
                <a:cubicBezTo>
                  <a:pt x="459089" y="241257"/>
                  <a:pt x="453508" y="224102"/>
                  <a:pt x="448724" y="210099"/>
                </a:cubicBezTo>
                <a:lnTo>
                  <a:pt x="439587" y="184363"/>
                </a:lnTo>
                <a:lnTo>
                  <a:pt x="438519" y="184191"/>
                </a:lnTo>
                <a:cubicBezTo>
                  <a:pt x="430866" y="170188"/>
                  <a:pt x="424487" y="165987"/>
                  <a:pt x="416196" y="159685"/>
                </a:cubicBezTo>
                <a:cubicBezTo>
                  <a:pt x="405353" y="154784"/>
                  <a:pt x="398975" y="152683"/>
                  <a:pt x="380478" y="136579"/>
                </a:cubicBezTo>
                <a:cubicBezTo>
                  <a:pt x="367722" y="125376"/>
                  <a:pt x="363895" y="112773"/>
                  <a:pt x="360706" y="106471"/>
                </a:cubicBezTo>
                <a:cubicBezTo>
                  <a:pt x="355604" y="95269"/>
                  <a:pt x="351139" y="83365"/>
                  <a:pt x="351777" y="84066"/>
                </a:cubicBezTo>
                <a:cubicBezTo>
                  <a:pt x="351777" y="84066"/>
                  <a:pt x="361344" y="90367"/>
                  <a:pt x="369636" y="93868"/>
                </a:cubicBezTo>
                <a:cubicBezTo>
                  <a:pt x="376651" y="95968"/>
                  <a:pt x="398975" y="109272"/>
                  <a:pt x="406629" y="121875"/>
                </a:cubicBezTo>
                <a:cubicBezTo>
                  <a:pt x="411731" y="130977"/>
                  <a:pt x="415558" y="140780"/>
                  <a:pt x="419385" y="153383"/>
                </a:cubicBezTo>
                <a:lnTo>
                  <a:pt x="432708" y="165793"/>
                </a:lnTo>
                <a:lnTo>
                  <a:pt x="418269" y="126515"/>
                </a:lnTo>
                <a:cubicBezTo>
                  <a:pt x="414761" y="116274"/>
                  <a:pt x="412688" y="109623"/>
                  <a:pt x="412369" y="108572"/>
                </a:cubicBezTo>
                <a:cubicBezTo>
                  <a:pt x="410456" y="101570"/>
                  <a:pt x="407905" y="95269"/>
                  <a:pt x="405353" y="92468"/>
                </a:cubicBezTo>
                <a:cubicBezTo>
                  <a:pt x="395786" y="84066"/>
                  <a:pt x="388770" y="76364"/>
                  <a:pt x="382392" y="68662"/>
                </a:cubicBezTo>
                <a:cubicBezTo>
                  <a:pt x="373463" y="56759"/>
                  <a:pt x="368360" y="29452"/>
                  <a:pt x="368360" y="21750"/>
                </a:cubicBezTo>
                <a:cubicBezTo>
                  <a:pt x="367723" y="11947"/>
                  <a:pt x="363896" y="44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539DABB9-48BB-4ACC-8547-7BA0CDE7DB3C}"/>
              </a:ext>
            </a:extLst>
          </p:cNvPr>
          <p:cNvSpPr/>
          <p:nvPr/>
        </p:nvSpPr>
        <p:spPr>
          <a:xfrm>
            <a:off x="3976773" y="4813841"/>
            <a:ext cx="1666704" cy="334658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99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单击添加描述</a:t>
            </a:r>
            <a:endParaRPr kumimoji="0" lang="zh-CN" altLang="en-US" sz="1599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F0BE9424-D85D-447A-9A94-3BE2702F7F77}"/>
              </a:ext>
            </a:extLst>
          </p:cNvPr>
          <p:cNvSpPr/>
          <p:nvPr/>
        </p:nvSpPr>
        <p:spPr>
          <a:xfrm>
            <a:off x="4216041" y="5110991"/>
            <a:ext cx="1188168" cy="375566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0" cap="none" spc="12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添加标题</a:t>
            </a:r>
          </a:p>
        </p:txBody>
      </p:sp>
      <p:sp>
        <p:nvSpPr>
          <p:cNvPr id="85" name="星形: 五角 323">
            <a:extLst>
              <a:ext uri="{FF2B5EF4-FFF2-40B4-BE49-F238E27FC236}">
                <a16:creationId xmlns:a16="http://schemas.microsoft.com/office/drawing/2014/main" id="{514331DA-EE28-40F7-BBC8-7510E9C16553}"/>
              </a:ext>
            </a:extLst>
          </p:cNvPr>
          <p:cNvSpPr/>
          <p:nvPr/>
        </p:nvSpPr>
        <p:spPr>
          <a:xfrm>
            <a:off x="4736264" y="5659195"/>
            <a:ext cx="147722" cy="147721"/>
          </a:xfrm>
          <a:prstGeom prst="star5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6" name="星形: 五角 324">
            <a:extLst>
              <a:ext uri="{FF2B5EF4-FFF2-40B4-BE49-F238E27FC236}">
                <a16:creationId xmlns:a16="http://schemas.microsoft.com/office/drawing/2014/main" id="{2C3FC687-1D30-4876-B0DD-0D0A9921E3BB}"/>
              </a:ext>
            </a:extLst>
          </p:cNvPr>
          <p:cNvSpPr/>
          <p:nvPr/>
        </p:nvSpPr>
        <p:spPr>
          <a:xfrm>
            <a:off x="4597484" y="5634224"/>
            <a:ext cx="103923" cy="103922"/>
          </a:xfrm>
          <a:prstGeom prst="star5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87" name="星形: 五角 325">
            <a:extLst>
              <a:ext uri="{FF2B5EF4-FFF2-40B4-BE49-F238E27FC236}">
                <a16:creationId xmlns:a16="http://schemas.microsoft.com/office/drawing/2014/main" id="{6FAC4604-0C5C-47F5-871B-0C0694FF8A21}"/>
              </a:ext>
            </a:extLst>
          </p:cNvPr>
          <p:cNvSpPr/>
          <p:nvPr/>
        </p:nvSpPr>
        <p:spPr>
          <a:xfrm>
            <a:off x="4918844" y="5634224"/>
            <a:ext cx="103923" cy="103922"/>
          </a:xfrm>
          <a:prstGeom prst="star5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88" name="任意多边形: 形状 321">
            <a:extLst>
              <a:ext uri="{FF2B5EF4-FFF2-40B4-BE49-F238E27FC236}">
                <a16:creationId xmlns:a16="http://schemas.microsoft.com/office/drawing/2014/main" id="{426D06E5-B9B1-4E79-A4A8-67F0BC8EA245}"/>
              </a:ext>
            </a:extLst>
          </p:cNvPr>
          <p:cNvSpPr/>
          <p:nvPr/>
        </p:nvSpPr>
        <p:spPr>
          <a:xfrm flipH="1">
            <a:off x="3697918" y="47327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68360 w 547363"/>
              <a:gd name="connsiteY1" fmla="*/ 21750 h 994407"/>
              <a:gd name="connsiteX2" fmla="*/ 382392 w 547363"/>
              <a:gd name="connsiteY2" fmla="*/ 68662 h 994407"/>
              <a:gd name="connsiteX3" fmla="*/ 405353 w 547363"/>
              <a:gd name="connsiteY3" fmla="*/ 92468 h 994407"/>
              <a:gd name="connsiteX4" fmla="*/ 412369 w 547363"/>
              <a:gd name="connsiteY4" fmla="*/ 108572 h 994407"/>
              <a:gd name="connsiteX5" fmla="*/ 418269 w 547363"/>
              <a:gd name="connsiteY5" fmla="*/ 126515 h 994407"/>
              <a:gd name="connsiteX6" fmla="*/ 432708 w 547363"/>
              <a:gd name="connsiteY6" fmla="*/ 165793 h 994407"/>
              <a:gd name="connsiteX7" fmla="*/ 419385 w 547363"/>
              <a:gd name="connsiteY7" fmla="*/ 153383 h 994407"/>
              <a:gd name="connsiteX8" fmla="*/ 406629 w 547363"/>
              <a:gd name="connsiteY8" fmla="*/ 121875 h 994407"/>
              <a:gd name="connsiteX9" fmla="*/ 369636 w 547363"/>
              <a:gd name="connsiteY9" fmla="*/ 93868 h 994407"/>
              <a:gd name="connsiteX10" fmla="*/ 351777 w 547363"/>
              <a:gd name="connsiteY10" fmla="*/ 84066 h 994407"/>
              <a:gd name="connsiteX11" fmla="*/ 360706 w 547363"/>
              <a:gd name="connsiteY11" fmla="*/ 106471 h 994407"/>
              <a:gd name="connsiteX12" fmla="*/ 380478 w 547363"/>
              <a:gd name="connsiteY12" fmla="*/ 136579 h 994407"/>
              <a:gd name="connsiteX13" fmla="*/ 416196 w 547363"/>
              <a:gd name="connsiteY13" fmla="*/ 159685 h 994407"/>
              <a:gd name="connsiteX14" fmla="*/ 438519 w 547363"/>
              <a:gd name="connsiteY14" fmla="*/ 184191 h 994407"/>
              <a:gd name="connsiteX15" fmla="*/ 439587 w 547363"/>
              <a:gd name="connsiteY15" fmla="*/ 184363 h 994407"/>
              <a:gd name="connsiteX16" fmla="*/ 448724 w 547363"/>
              <a:gd name="connsiteY16" fmla="*/ 210099 h 994407"/>
              <a:gd name="connsiteX17" fmla="*/ 464670 w 547363"/>
              <a:gd name="connsiteY17" fmla="*/ 261212 h 994407"/>
              <a:gd name="connsiteX18" fmla="*/ 465411 w 547363"/>
              <a:gd name="connsiteY18" fmla="*/ 264367 h 994407"/>
              <a:gd name="connsiteX19" fmla="*/ 452551 w 547363"/>
              <a:gd name="connsiteY19" fmla="*/ 249309 h 994407"/>
              <a:gd name="connsiteX20" fmla="*/ 442346 w 547363"/>
              <a:gd name="connsiteY20" fmla="*/ 215700 h 994407"/>
              <a:gd name="connsiteX21" fmla="*/ 406628 w 547363"/>
              <a:gd name="connsiteY21" fmla="*/ 183492 h 994407"/>
              <a:gd name="connsiteX22" fmla="*/ 388770 w 547363"/>
              <a:gd name="connsiteY22" fmla="*/ 172289 h 994407"/>
              <a:gd name="connsiteX23" fmla="*/ 396423 w 547363"/>
              <a:gd name="connsiteY23" fmla="*/ 195394 h 994407"/>
              <a:gd name="connsiteX24" fmla="*/ 414282 w 547363"/>
              <a:gd name="connsiteY24" fmla="*/ 227603 h 994407"/>
              <a:gd name="connsiteX25" fmla="*/ 448724 w 547363"/>
              <a:gd name="connsiteY25" fmla="*/ 254910 h 994407"/>
              <a:gd name="connsiteX26" fmla="*/ 468496 w 547363"/>
              <a:gd name="connsiteY26" fmla="*/ 282918 h 994407"/>
              <a:gd name="connsiteX27" fmla="*/ 469861 w 547363"/>
              <a:gd name="connsiteY27" fmla="*/ 283323 h 994407"/>
              <a:gd name="connsiteX28" fmla="*/ 480615 w 547363"/>
              <a:gd name="connsiteY28" fmla="*/ 329130 h 994407"/>
              <a:gd name="connsiteX29" fmla="*/ 485008 w 547363"/>
              <a:gd name="connsiteY29" fmla="*/ 363973 h 994407"/>
              <a:gd name="connsiteX30" fmla="*/ 476150 w 547363"/>
              <a:gd name="connsiteY30" fmla="*/ 350135 h 994407"/>
              <a:gd name="connsiteX31" fmla="*/ 469772 w 547363"/>
              <a:gd name="connsiteY31" fmla="*/ 314426 h 994407"/>
              <a:gd name="connsiteX32" fmla="*/ 436606 w 547363"/>
              <a:gd name="connsiteY32" fmla="*/ 277316 h 994407"/>
              <a:gd name="connsiteX33" fmla="*/ 419386 w 547363"/>
              <a:gd name="connsiteY33" fmla="*/ 264013 h 994407"/>
              <a:gd name="connsiteX34" fmla="*/ 425126 w 547363"/>
              <a:gd name="connsiteY34" fmla="*/ 288519 h 994407"/>
              <a:gd name="connsiteX35" fmla="*/ 439158 w 547363"/>
              <a:gd name="connsiteY35" fmla="*/ 322828 h 994407"/>
              <a:gd name="connsiteX36" fmla="*/ 471048 w 547363"/>
              <a:gd name="connsiteY36" fmla="*/ 355036 h 994407"/>
              <a:gd name="connsiteX37" fmla="*/ 487631 w 547363"/>
              <a:gd name="connsiteY37" fmla="*/ 386544 h 994407"/>
              <a:gd name="connsiteX38" fmla="*/ 487929 w 547363"/>
              <a:gd name="connsiteY38" fmla="*/ 387141 h 994407"/>
              <a:gd name="connsiteX39" fmla="*/ 490900 w 547363"/>
              <a:gd name="connsiteY39" fmla="*/ 410701 h 994407"/>
              <a:gd name="connsiteX40" fmla="*/ 489167 w 547363"/>
              <a:gd name="connsiteY40" fmla="*/ 471329 h 994407"/>
              <a:gd name="connsiteX41" fmla="*/ 483804 w 547363"/>
              <a:gd name="connsiteY41" fmla="*/ 457263 h 994407"/>
              <a:gd name="connsiteX42" fmla="*/ 483804 w 547363"/>
              <a:gd name="connsiteY42" fmla="*/ 420153 h 994407"/>
              <a:gd name="connsiteX43" fmla="*/ 471686 w 547363"/>
              <a:gd name="connsiteY43" fmla="*/ 393546 h 994407"/>
              <a:gd name="connsiteX44" fmla="*/ 456378 w 547363"/>
              <a:gd name="connsiteY44" fmla="*/ 376742 h 994407"/>
              <a:gd name="connsiteX45" fmla="*/ 441071 w 547363"/>
              <a:gd name="connsiteY45" fmla="*/ 360638 h 994407"/>
              <a:gd name="connsiteX46" fmla="*/ 442984 w 547363"/>
              <a:gd name="connsiteY46" fmla="*/ 385844 h 994407"/>
              <a:gd name="connsiteX47" fmla="*/ 451913 w 547363"/>
              <a:gd name="connsiteY47" fmla="*/ 422254 h 994407"/>
              <a:gd name="connsiteX48" fmla="*/ 478064 w 547363"/>
              <a:gd name="connsiteY48" fmla="*/ 460763 h 994407"/>
              <a:gd name="connsiteX49" fmla="*/ 488269 w 547363"/>
              <a:gd name="connsiteY49" fmla="*/ 497173 h 994407"/>
              <a:gd name="connsiteX50" fmla="*/ 488413 w 547363"/>
              <a:gd name="connsiteY50" fmla="*/ 497736 h 994407"/>
              <a:gd name="connsiteX51" fmla="*/ 488269 w 547363"/>
              <a:gd name="connsiteY51" fmla="*/ 502774 h 994407"/>
              <a:gd name="connsiteX52" fmla="*/ 468745 w 547363"/>
              <a:gd name="connsiteY52" fmla="*/ 583148 h 994407"/>
              <a:gd name="connsiteX53" fmla="*/ 467381 w 547363"/>
              <a:gd name="connsiteY53" fmla="*/ 576907 h 994407"/>
              <a:gd name="connsiteX54" fmla="*/ 467859 w 547363"/>
              <a:gd name="connsiteY54" fmla="*/ 562991 h 994407"/>
              <a:gd name="connsiteX55" fmla="*/ 476788 w 547363"/>
              <a:gd name="connsiteY55" fmla="*/ 526581 h 994407"/>
              <a:gd name="connsiteX56" fmla="*/ 470410 w 547363"/>
              <a:gd name="connsiteY56" fmla="*/ 497173 h 994407"/>
              <a:gd name="connsiteX57" fmla="*/ 458292 w 547363"/>
              <a:gd name="connsiteY57" fmla="*/ 476868 h 994407"/>
              <a:gd name="connsiteX58" fmla="*/ 445536 w 547363"/>
              <a:gd name="connsiteY58" fmla="*/ 457963 h 994407"/>
              <a:gd name="connsiteX59" fmla="*/ 442984 w 547363"/>
              <a:gd name="connsiteY59" fmla="*/ 482469 h 994407"/>
              <a:gd name="connsiteX60" fmla="*/ 444259 w 547363"/>
              <a:gd name="connsiteY60" fmla="*/ 520279 h 994407"/>
              <a:gd name="connsiteX61" fmla="*/ 461481 w 547363"/>
              <a:gd name="connsiteY61" fmla="*/ 565791 h 994407"/>
              <a:gd name="connsiteX62" fmla="*/ 464431 w 547363"/>
              <a:gd name="connsiteY62" fmla="*/ 582858 h 994407"/>
              <a:gd name="connsiteX63" fmla="*/ 462151 w 547363"/>
              <a:gd name="connsiteY63" fmla="*/ 603316 h 994407"/>
              <a:gd name="connsiteX64" fmla="*/ 421543 w 547363"/>
              <a:gd name="connsiteY64" fmla="*/ 680708 h 994407"/>
              <a:gd name="connsiteX65" fmla="*/ 424487 w 547363"/>
              <a:gd name="connsiteY65" fmla="*/ 663116 h 994407"/>
              <a:gd name="connsiteX66" fmla="*/ 442983 w 547363"/>
              <a:gd name="connsiteY66" fmla="*/ 630208 h 994407"/>
              <a:gd name="connsiteX67" fmla="*/ 444259 w 547363"/>
              <a:gd name="connsiteY67" fmla="*/ 599400 h 994407"/>
              <a:gd name="connsiteX68" fmla="*/ 437881 w 547363"/>
              <a:gd name="connsiteY68" fmla="*/ 575594 h 994407"/>
              <a:gd name="connsiteX69" fmla="*/ 430227 w 547363"/>
              <a:gd name="connsiteY69" fmla="*/ 553188 h 994407"/>
              <a:gd name="connsiteX70" fmla="*/ 421298 w 547363"/>
              <a:gd name="connsiteY70" fmla="*/ 576293 h 994407"/>
              <a:gd name="connsiteX71" fmla="*/ 412368 w 547363"/>
              <a:gd name="connsiteY71" fmla="*/ 613403 h 994407"/>
              <a:gd name="connsiteX72" fmla="*/ 413644 w 547363"/>
              <a:gd name="connsiteY72" fmla="*/ 643511 h 994407"/>
              <a:gd name="connsiteX73" fmla="*/ 416833 w 547363"/>
              <a:gd name="connsiteY73" fmla="*/ 663817 h 994407"/>
              <a:gd name="connsiteX74" fmla="*/ 415159 w 547363"/>
              <a:gd name="connsiteY74" fmla="*/ 681584 h 994407"/>
              <a:gd name="connsiteX75" fmla="*/ 408920 w 547363"/>
              <a:gd name="connsiteY75" fmla="*/ 696870 h 994407"/>
              <a:gd name="connsiteX76" fmla="*/ 355684 w 547363"/>
              <a:gd name="connsiteY76" fmla="*/ 758166 h 994407"/>
              <a:gd name="connsiteX77" fmla="*/ 347173 w 547363"/>
              <a:gd name="connsiteY77" fmla="*/ 764900 h 994407"/>
              <a:gd name="connsiteX78" fmla="*/ 353691 w 547363"/>
              <a:gd name="connsiteY78" fmla="*/ 749939 h 994407"/>
              <a:gd name="connsiteX79" fmla="*/ 380479 w 547363"/>
              <a:gd name="connsiteY79" fmla="*/ 722631 h 994407"/>
              <a:gd name="connsiteX80" fmla="*/ 390046 w 547363"/>
              <a:gd name="connsiteY80" fmla="*/ 692524 h 994407"/>
              <a:gd name="connsiteX81" fmla="*/ 390684 w 547363"/>
              <a:gd name="connsiteY81" fmla="*/ 666617 h 994407"/>
              <a:gd name="connsiteX82" fmla="*/ 389408 w 547363"/>
              <a:gd name="connsiteY82" fmla="*/ 642111 h 994407"/>
              <a:gd name="connsiteX83" fmla="*/ 374101 w 547363"/>
              <a:gd name="connsiteY83" fmla="*/ 661716 h 994407"/>
              <a:gd name="connsiteX84" fmla="*/ 354966 w 547363"/>
              <a:gd name="connsiteY84" fmla="*/ 696024 h 994407"/>
              <a:gd name="connsiteX85" fmla="*/ 346037 w 547363"/>
              <a:gd name="connsiteY85" fmla="*/ 747838 h 994407"/>
              <a:gd name="connsiteX86" fmla="*/ 339898 w 547363"/>
              <a:gd name="connsiteY86" fmla="*/ 764817 h 994407"/>
              <a:gd name="connsiteX87" fmla="*/ 331156 w 547363"/>
              <a:gd name="connsiteY87" fmla="*/ 777572 h 994407"/>
              <a:gd name="connsiteX88" fmla="*/ 282894 w 547363"/>
              <a:gd name="connsiteY88" fmla="*/ 815756 h 994407"/>
              <a:gd name="connsiteX89" fmla="*/ 252045 w 547363"/>
              <a:gd name="connsiteY89" fmla="*/ 834281 h 994407"/>
              <a:gd name="connsiteX90" fmla="*/ 262484 w 547363"/>
              <a:gd name="connsiteY90" fmla="*/ 817856 h 994407"/>
              <a:gd name="connsiteX91" fmla="*/ 295012 w 547363"/>
              <a:gd name="connsiteY91" fmla="*/ 796151 h 994407"/>
              <a:gd name="connsiteX92" fmla="*/ 311596 w 547363"/>
              <a:gd name="connsiteY92" fmla="*/ 768143 h 994407"/>
              <a:gd name="connsiteX93" fmla="*/ 317974 w 547363"/>
              <a:gd name="connsiteY93" fmla="*/ 742236 h 994407"/>
              <a:gd name="connsiteX94" fmla="*/ 323076 w 547363"/>
              <a:gd name="connsiteY94" fmla="*/ 717030 h 994407"/>
              <a:gd name="connsiteX95" fmla="*/ 302666 w 547363"/>
              <a:gd name="connsiteY95" fmla="*/ 733134 h 994407"/>
              <a:gd name="connsiteX96" fmla="*/ 275240 w 547363"/>
              <a:gd name="connsiteY96" fmla="*/ 763942 h 994407"/>
              <a:gd name="connsiteX97" fmla="*/ 256105 w 547363"/>
              <a:gd name="connsiteY97" fmla="*/ 815056 h 994407"/>
              <a:gd name="connsiteX98" fmla="*/ 230593 w 547363"/>
              <a:gd name="connsiteY98" fmla="*/ 846564 h 994407"/>
              <a:gd name="connsiteX99" fmla="*/ 229773 w 547363"/>
              <a:gd name="connsiteY99" fmla="*/ 847656 h 994407"/>
              <a:gd name="connsiteX100" fmla="*/ 209147 w 547363"/>
              <a:gd name="connsiteY100" fmla="*/ 860042 h 994407"/>
              <a:gd name="connsiteX101" fmla="*/ 147699 w 547363"/>
              <a:gd name="connsiteY101" fmla="*/ 891297 h 994407"/>
              <a:gd name="connsiteX102" fmla="*/ 150547 w 547363"/>
              <a:gd name="connsiteY102" fmla="*/ 886474 h 994407"/>
              <a:gd name="connsiteX103" fmla="*/ 161708 w 547363"/>
              <a:gd name="connsiteY103" fmla="*/ 875971 h 994407"/>
              <a:gd name="connsiteX104" fmla="*/ 198064 w 547363"/>
              <a:gd name="connsiteY104" fmla="*/ 857767 h 994407"/>
              <a:gd name="connsiteX105" fmla="*/ 229316 w 547363"/>
              <a:gd name="connsiteY105" fmla="*/ 805953 h 994407"/>
              <a:gd name="connsiteX106" fmla="*/ 238884 w 547363"/>
              <a:gd name="connsiteY106" fmla="*/ 780747 h 994407"/>
              <a:gd name="connsiteX107" fmla="*/ 214647 w 547363"/>
              <a:gd name="connsiteY107" fmla="*/ 794050 h 994407"/>
              <a:gd name="connsiteX108" fmla="*/ 180843 w 547363"/>
              <a:gd name="connsiteY108" fmla="*/ 821357 h 994407"/>
              <a:gd name="connsiteX109" fmla="*/ 154693 w 547363"/>
              <a:gd name="connsiteY109" fmla="*/ 871070 h 994407"/>
              <a:gd name="connsiteX110" fmla="*/ 143770 w 547363"/>
              <a:gd name="connsiteY110" fmla="*/ 886824 h 994407"/>
              <a:gd name="connsiteX111" fmla="*/ 128846 w 547363"/>
              <a:gd name="connsiteY111" fmla="*/ 900540 h 994407"/>
              <a:gd name="connsiteX112" fmla="*/ 81504 w 547363"/>
              <a:gd name="connsiteY112" fmla="*/ 923234 h 994407"/>
              <a:gd name="connsiteX113" fmla="*/ 36698 w 547363"/>
              <a:gd name="connsiteY113" fmla="*/ 947390 h 994407"/>
              <a:gd name="connsiteX114" fmla="*/ 9272 w 547363"/>
              <a:gd name="connsiteY114" fmla="*/ 968396 h 994407"/>
              <a:gd name="connsiteX115" fmla="*/ 1619 w 547363"/>
              <a:gd name="connsiteY115" fmla="*/ 978898 h 994407"/>
              <a:gd name="connsiteX116" fmla="*/ 4170 w 547363"/>
              <a:gd name="connsiteY116" fmla="*/ 994302 h 994407"/>
              <a:gd name="connsiteX117" fmla="*/ 11185 w 547363"/>
              <a:gd name="connsiteY117" fmla="*/ 985900 h 994407"/>
              <a:gd name="connsiteX118" fmla="*/ 33509 w 547363"/>
              <a:gd name="connsiteY118" fmla="*/ 963494 h 994407"/>
              <a:gd name="connsiteX119" fmla="*/ 61573 w 547363"/>
              <a:gd name="connsiteY119" fmla="*/ 946690 h 994407"/>
              <a:gd name="connsiteX120" fmla="*/ 120889 w 547363"/>
              <a:gd name="connsiteY120" fmla="*/ 917282 h 994407"/>
              <a:gd name="connsiteX121" fmla="*/ 124938 w 547363"/>
              <a:gd name="connsiteY121" fmla="*/ 915191 h 994407"/>
              <a:gd name="connsiteX122" fmla="*/ 131094 w 547363"/>
              <a:gd name="connsiteY122" fmla="*/ 915182 h 994407"/>
              <a:gd name="connsiteX123" fmla="*/ 171914 w 547363"/>
              <a:gd name="connsiteY123" fmla="*/ 913081 h 994407"/>
              <a:gd name="connsiteX124" fmla="*/ 225490 w 547363"/>
              <a:gd name="connsiteY124" fmla="*/ 921484 h 994407"/>
              <a:gd name="connsiteX125" fmla="*/ 269499 w 547363"/>
              <a:gd name="connsiteY125" fmla="*/ 905380 h 994407"/>
              <a:gd name="connsiteX126" fmla="*/ 295649 w 547363"/>
              <a:gd name="connsiteY126" fmla="*/ 887175 h 994407"/>
              <a:gd name="connsiteX127" fmla="*/ 268861 w 547363"/>
              <a:gd name="connsiteY127" fmla="*/ 885074 h 994407"/>
              <a:gd name="connsiteX128" fmla="*/ 209545 w 547363"/>
              <a:gd name="connsiteY128" fmla="*/ 884374 h 994407"/>
              <a:gd name="connsiteX129" fmla="*/ 173190 w 547363"/>
              <a:gd name="connsiteY129" fmla="*/ 903979 h 994407"/>
              <a:gd name="connsiteX130" fmla="*/ 158520 w 547363"/>
              <a:gd name="connsiteY130" fmla="*/ 906780 h 994407"/>
              <a:gd name="connsiteX131" fmla="*/ 145532 w 547363"/>
              <a:gd name="connsiteY131" fmla="*/ 904552 h 994407"/>
              <a:gd name="connsiteX132" fmla="*/ 230273 w 547363"/>
              <a:gd name="connsiteY132" fmla="*/ 860774 h 994407"/>
              <a:gd name="connsiteX133" fmla="*/ 230174 w 547363"/>
              <a:gd name="connsiteY133" fmla="*/ 861257 h 994407"/>
              <a:gd name="connsiteX134" fmla="*/ 237608 w 547363"/>
              <a:gd name="connsiteY134" fmla="*/ 860567 h 994407"/>
              <a:gd name="connsiteX135" fmla="*/ 277153 w 547363"/>
              <a:gd name="connsiteY135" fmla="*/ 854266 h 994407"/>
              <a:gd name="connsiteX136" fmla="*/ 330091 w 547363"/>
              <a:gd name="connsiteY136" fmla="*/ 855666 h 994407"/>
              <a:gd name="connsiteX137" fmla="*/ 371549 w 547363"/>
              <a:gd name="connsiteY137" fmla="*/ 832560 h 994407"/>
              <a:gd name="connsiteX138" fmla="*/ 395148 w 547363"/>
              <a:gd name="connsiteY138" fmla="*/ 809455 h 994407"/>
              <a:gd name="connsiteX139" fmla="*/ 368360 w 547363"/>
              <a:gd name="connsiteY139" fmla="*/ 812255 h 994407"/>
              <a:gd name="connsiteX140" fmla="*/ 342209 w 547363"/>
              <a:gd name="connsiteY140" fmla="*/ 813656 h 994407"/>
              <a:gd name="connsiteX141" fmla="*/ 310957 w 547363"/>
              <a:gd name="connsiteY141" fmla="*/ 822058 h 994407"/>
              <a:gd name="connsiteX142" fmla="*/ 277791 w 547363"/>
              <a:gd name="connsiteY142" fmla="*/ 845163 h 994407"/>
              <a:gd name="connsiteX143" fmla="*/ 263998 w 547363"/>
              <a:gd name="connsiteY143" fmla="*/ 849452 h 994407"/>
              <a:gd name="connsiteX144" fmla="*/ 250305 w 547363"/>
              <a:gd name="connsiteY144" fmla="*/ 848434 h 994407"/>
              <a:gd name="connsiteX145" fmla="*/ 327497 w 547363"/>
              <a:gd name="connsiteY145" fmla="*/ 793401 h 994407"/>
              <a:gd name="connsiteX146" fmla="*/ 327350 w 547363"/>
              <a:gd name="connsiteY146" fmla="*/ 796118 h 994407"/>
              <a:gd name="connsiteX147" fmla="*/ 334555 w 547363"/>
              <a:gd name="connsiteY147" fmla="*/ 794050 h 994407"/>
              <a:gd name="connsiteX148" fmla="*/ 371548 w 547363"/>
              <a:gd name="connsiteY148" fmla="*/ 780747 h 994407"/>
              <a:gd name="connsiteX149" fmla="*/ 391958 w 547363"/>
              <a:gd name="connsiteY149" fmla="*/ 780047 h 994407"/>
              <a:gd name="connsiteX150" fmla="*/ 423211 w 547363"/>
              <a:gd name="connsiteY150" fmla="*/ 770244 h 994407"/>
              <a:gd name="connsiteX151" fmla="*/ 458929 w 547363"/>
              <a:gd name="connsiteY151" fmla="*/ 737336 h 994407"/>
              <a:gd name="connsiteX152" fmla="*/ 476787 w 547363"/>
              <a:gd name="connsiteY152" fmla="*/ 708628 h 994407"/>
              <a:gd name="connsiteX153" fmla="*/ 451912 w 547363"/>
              <a:gd name="connsiteY153" fmla="*/ 719131 h 994407"/>
              <a:gd name="connsiteX154" fmla="*/ 427038 w 547363"/>
              <a:gd name="connsiteY154" fmla="*/ 727533 h 994407"/>
              <a:gd name="connsiteX155" fmla="*/ 398974 w 547363"/>
              <a:gd name="connsiteY155" fmla="*/ 742937 h 994407"/>
              <a:gd name="connsiteX156" fmla="*/ 370911 w 547363"/>
              <a:gd name="connsiteY156" fmla="*/ 772345 h 994407"/>
              <a:gd name="connsiteX157" fmla="*/ 357995 w 547363"/>
              <a:gd name="connsiteY157" fmla="*/ 779259 h 994407"/>
              <a:gd name="connsiteX158" fmla="*/ 345357 w 547363"/>
              <a:gd name="connsiteY158" fmla="*/ 780669 h 994407"/>
              <a:gd name="connsiteX159" fmla="*/ 351140 w 547363"/>
              <a:gd name="connsiteY159" fmla="*/ 776546 h 994407"/>
              <a:gd name="connsiteX160" fmla="*/ 399932 w 547363"/>
              <a:gd name="connsiteY160" fmla="*/ 727270 h 994407"/>
              <a:gd name="connsiteX161" fmla="*/ 409616 w 547363"/>
              <a:gd name="connsiteY161" fmla="*/ 713816 h 994407"/>
              <a:gd name="connsiteX162" fmla="*/ 409669 w 547363"/>
              <a:gd name="connsiteY162" fmla="*/ 714163 h 994407"/>
              <a:gd name="connsiteX163" fmla="*/ 416196 w 547363"/>
              <a:gd name="connsiteY163" fmla="*/ 710728 h 994407"/>
              <a:gd name="connsiteX164" fmla="*/ 448724 w 547363"/>
              <a:gd name="connsiteY164" fmla="*/ 688322 h 994407"/>
              <a:gd name="connsiteX165" fmla="*/ 467859 w 547363"/>
              <a:gd name="connsiteY165" fmla="*/ 682721 h 994407"/>
              <a:gd name="connsiteX166" fmla="*/ 495285 w 547363"/>
              <a:gd name="connsiteY166" fmla="*/ 663815 h 994407"/>
              <a:gd name="connsiteX167" fmla="*/ 520159 w 547363"/>
              <a:gd name="connsiteY167" fmla="*/ 621105 h 994407"/>
              <a:gd name="connsiteX168" fmla="*/ 529088 w 547363"/>
              <a:gd name="connsiteY168" fmla="*/ 588897 h 994407"/>
              <a:gd name="connsiteX169" fmla="*/ 508679 w 547363"/>
              <a:gd name="connsiteY169" fmla="*/ 606401 h 994407"/>
              <a:gd name="connsiteX170" fmla="*/ 487631 w 547363"/>
              <a:gd name="connsiteY170" fmla="*/ 621805 h 994407"/>
              <a:gd name="connsiteX171" fmla="*/ 465307 w 547363"/>
              <a:gd name="connsiteY171" fmla="*/ 644911 h 994407"/>
              <a:gd name="connsiteX172" fmla="*/ 446173 w 547363"/>
              <a:gd name="connsiteY172" fmla="*/ 680620 h 994407"/>
              <a:gd name="connsiteX173" fmla="*/ 435410 w 547363"/>
              <a:gd name="connsiteY173" fmla="*/ 690335 h 994407"/>
              <a:gd name="connsiteX174" fmla="*/ 422983 w 547363"/>
              <a:gd name="connsiteY174" fmla="*/ 695246 h 994407"/>
              <a:gd name="connsiteX175" fmla="*/ 441071 w 547363"/>
              <a:gd name="connsiteY175" fmla="*/ 670117 h 994407"/>
              <a:gd name="connsiteX176" fmla="*/ 468780 w 547363"/>
              <a:gd name="connsiteY176" fmla="*/ 613594 h 994407"/>
              <a:gd name="connsiteX177" fmla="*/ 472961 w 547363"/>
              <a:gd name="connsiteY177" fmla="*/ 609202 h 994407"/>
              <a:gd name="connsiteX178" fmla="*/ 497198 w 547363"/>
              <a:gd name="connsiteY178" fmla="*/ 578394 h 994407"/>
              <a:gd name="connsiteX179" fmla="*/ 513781 w 547363"/>
              <a:gd name="connsiteY179" fmla="*/ 567191 h 994407"/>
              <a:gd name="connsiteX180" fmla="*/ 534191 w 547363"/>
              <a:gd name="connsiteY180" fmla="*/ 541285 h 994407"/>
              <a:gd name="connsiteX181" fmla="*/ 546310 w 547363"/>
              <a:gd name="connsiteY181" fmla="*/ 495073 h 994407"/>
              <a:gd name="connsiteX182" fmla="*/ 546947 w 547363"/>
              <a:gd name="connsiteY182" fmla="*/ 462864 h 994407"/>
              <a:gd name="connsiteX183" fmla="*/ 532278 w 547363"/>
              <a:gd name="connsiteY183" fmla="*/ 484570 h 994407"/>
              <a:gd name="connsiteX184" fmla="*/ 516332 w 547363"/>
              <a:gd name="connsiteY184" fmla="*/ 504875 h 994407"/>
              <a:gd name="connsiteX185" fmla="*/ 501025 w 547363"/>
              <a:gd name="connsiteY185" fmla="*/ 532883 h 994407"/>
              <a:gd name="connsiteX186" fmla="*/ 492733 w 547363"/>
              <a:gd name="connsiteY186" fmla="*/ 572093 h 994407"/>
              <a:gd name="connsiteX187" fmla="*/ 485159 w 547363"/>
              <a:gd name="connsiteY187" fmla="*/ 584346 h 994407"/>
              <a:gd name="connsiteX188" fmla="*/ 476621 w 547363"/>
              <a:gd name="connsiteY188" fmla="*/ 591439 h 994407"/>
              <a:gd name="connsiteX189" fmla="*/ 492096 w 547363"/>
              <a:gd name="connsiteY189" fmla="*/ 536383 h 994407"/>
              <a:gd name="connsiteX190" fmla="*/ 495732 w 547363"/>
              <a:gd name="connsiteY190" fmla="*/ 504095 h 994407"/>
              <a:gd name="connsiteX191" fmla="*/ 499111 w 547363"/>
              <a:gd name="connsiteY191" fmla="*/ 497873 h 994407"/>
              <a:gd name="connsiteX192" fmla="*/ 514418 w 547363"/>
              <a:gd name="connsiteY192" fmla="*/ 462164 h 994407"/>
              <a:gd name="connsiteX193" fmla="*/ 539931 w 547363"/>
              <a:gd name="connsiteY193" fmla="*/ 416652 h 994407"/>
              <a:gd name="connsiteX194" fmla="*/ 541844 w 547363"/>
              <a:gd name="connsiteY194" fmla="*/ 371140 h 994407"/>
              <a:gd name="connsiteX195" fmla="*/ 536104 w 547363"/>
              <a:gd name="connsiteY195" fmla="*/ 341733 h 994407"/>
              <a:gd name="connsiteX196" fmla="*/ 526537 w 547363"/>
              <a:gd name="connsiteY196" fmla="*/ 365539 h 994407"/>
              <a:gd name="connsiteX197" fmla="*/ 515695 w 547363"/>
              <a:gd name="connsiteY197" fmla="*/ 388645 h 994407"/>
              <a:gd name="connsiteX198" fmla="*/ 507403 w 547363"/>
              <a:gd name="connsiteY198" fmla="*/ 418753 h 994407"/>
              <a:gd name="connsiteX199" fmla="*/ 508678 w 547363"/>
              <a:gd name="connsiteY199" fmla="*/ 457263 h 994407"/>
              <a:gd name="connsiteX200" fmla="*/ 504692 w 547363"/>
              <a:gd name="connsiteY200" fmla="*/ 470916 h 994407"/>
              <a:gd name="connsiteX201" fmla="*/ 498428 w 547363"/>
              <a:gd name="connsiteY201" fmla="*/ 480152 h 994407"/>
              <a:gd name="connsiteX202" fmla="*/ 500228 w 547363"/>
              <a:gd name="connsiteY202" fmla="*/ 464177 h 994407"/>
              <a:gd name="connsiteX203" fmla="*/ 497836 w 547363"/>
              <a:gd name="connsiteY203" fmla="*/ 391446 h 994407"/>
              <a:gd name="connsiteX204" fmla="*/ 497158 w 547363"/>
              <a:gd name="connsiteY204" fmla="*/ 386905 h 994407"/>
              <a:gd name="connsiteX205" fmla="*/ 498473 w 547363"/>
              <a:gd name="connsiteY205" fmla="*/ 385844 h 994407"/>
              <a:gd name="connsiteX206" fmla="*/ 506127 w 547363"/>
              <a:gd name="connsiteY206" fmla="*/ 348734 h 994407"/>
              <a:gd name="connsiteX207" fmla="*/ 522710 w 547363"/>
              <a:gd name="connsiteY207" fmla="*/ 301822 h 994407"/>
              <a:gd name="connsiteX208" fmla="*/ 518245 w 547363"/>
              <a:gd name="connsiteY208" fmla="*/ 259112 h 994407"/>
              <a:gd name="connsiteX209" fmla="*/ 509316 w 547363"/>
              <a:gd name="connsiteY209" fmla="*/ 232505 h 994407"/>
              <a:gd name="connsiteX210" fmla="*/ 502937 w 547363"/>
              <a:gd name="connsiteY210" fmla="*/ 256311 h 994407"/>
              <a:gd name="connsiteX211" fmla="*/ 492095 w 547363"/>
              <a:gd name="connsiteY211" fmla="*/ 309524 h 994407"/>
              <a:gd name="connsiteX212" fmla="*/ 499749 w 547363"/>
              <a:gd name="connsiteY212" fmla="*/ 345934 h 994407"/>
              <a:gd name="connsiteX213" fmla="*/ 498712 w 547363"/>
              <a:gd name="connsiteY213" fmla="*/ 359237 h 994407"/>
              <a:gd name="connsiteX214" fmla="*/ 494531 w 547363"/>
              <a:gd name="connsiteY214" fmla="*/ 369324 h 994407"/>
              <a:gd name="connsiteX215" fmla="*/ 487153 w 547363"/>
              <a:gd name="connsiteY215" fmla="*/ 319940 h 994407"/>
              <a:gd name="connsiteX216" fmla="*/ 477565 w 547363"/>
              <a:gd name="connsiteY216" fmla="*/ 281365 h 994407"/>
              <a:gd name="connsiteX217" fmla="*/ 479339 w 547363"/>
              <a:gd name="connsiteY217" fmla="*/ 279417 h 994407"/>
              <a:gd name="connsiteX218" fmla="*/ 481890 w 547363"/>
              <a:gd name="connsiteY218" fmla="*/ 243007 h 994407"/>
              <a:gd name="connsiteX219" fmla="*/ 492095 w 547363"/>
              <a:gd name="connsiteY219" fmla="*/ 196096 h 994407"/>
              <a:gd name="connsiteX220" fmla="*/ 483804 w 547363"/>
              <a:gd name="connsiteY220" fmla="*/ 156185 h 994407"/>
              <a:gd name="connsiteX221" fmla="*/ 472961 w 547363"/>
              <a:gd name="connsiteY221" fmla="*/ 131679 h 994407"/>
              <a:gd name="connsiteX222" fmla="*/ 468497 w 547363"/>
              <a:gd name="connsiteY222" fmla="*/ 154784 h 994407"/>
              <a:gd name="connsiteX223" fmla="*/ 463394 w 547363"/>
              <a:gd name="connsiteY223" fmla="*/ 207298 h 994407"/>
              <a:gd name="connsiteX224" fmla="*/ 474875 w 547363"/>
              <a:gd name="connsiteY224" fmla="*/ 240907 h 994407"/>
              <a:gd name="connsiteX225" fmla="*/ 475592 w 547363"/>
              <a:gd name="connsiteY225" fmla="*/ 253948 h 994407"/>
              <a:gd name="connsiteX226" fmla="*/ 473137 w 547363"/>
              <a:gd name="connsiteY226" fmla="*/ 263548 h 994407"/>
              <a:gd name="connsiteX227" fmla="*/ 469772 w 547363"/>
              <a:gd name="connsiteY227" fmla="*/ 250009 h 994407"/>
              <a:gd name="connsiteX228" fmla="*/ 445268 w 547363"/>
              <a:gd name="connsiteY228" fmla="*/ 184138 h 994407"/>
              <a:gd name="connsiteX229" fmla="*/ 448087 w 547363"/>
              <a:gd name="connsiteY229" fmla="*/ 179991 h 994407"/>
              <a:gd name="connsiteX230" fmla="*/ 446811 w 547363"/>
              <a:gd name="connsiteY230" fmla="*/ 144982 h 994407"/>
              <a:gd name="connsiteX231" fmla="*/ 453189 w 547363"/>
              <a:gd name="connsiteY231" fmla="*/ 98070 h 994407"/>
              <a:gd name="connsiteX232" fmla="*/ 442346 w 547363"/>
              <a:gd name="connsiteY232" fmla="*/ 60260 h 994407"/>
              <a:gd name="connsiteX233" fmla="*/ 430228 w 547363"/>
              <a:gd name="connsiteY233" fmla="*/ 37854 h 994407"/>
              <a:gd name="connsiteX234" fmla="*/ 427677 w 547363"/>
              <a:gd name="connsiteY234" fmla="*/ 60961 h 994407"/>
              <a:gd name="connsiteX235" fmla="*/ 426401 w 547363"/>
              <a:gd name="connsiteY235" fmla="*/ 112073 h 994407"/>
              <a:gd name="connsiteX236" fmla="*/ 440433 w 547363"/>
              <a:gd name="connsiteY236" fmla="*/ 143582 h 994407"/>
              <a:gd name="connsiteX237" fmla="*/ 441709 w 547363"/>
              <a:gd name="connsiteY237" fmla="*/ 156010 h 994407"/>
              <a:gd name="connsiteX238" fmla="*/ 439779 w 547363"/>
              <a:gd name="connsiteY238" fmla="*/ 169382 h 994407"/>
              <a:gd name="connsiteX239" fmla="*/ 420023 w 547363"/>
              <a:gd name="connsiteY239" fmla="*/ 116274 h 994407"/>
              <a:gd name="connsiteX240" fmla="*/ 412369 w 547363"/>
              <a:gd name="connsiteY240" fmla="*/ 91768 h 994407"/>
              <a:gd name="connsiteX241" fmla="*/ 403440 w 547363"/>
              <a:gd name="connsiteY241" fmla="*/ 46956 h 994407"/>
              <a:gd name="connsiteX242" fmla="*/ 381755 w 547363"/>
              <a:gd name="connsiteY242" fmla="*/ 16148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896" y="44"/>
                  <a:pt x="367723" y="11947"/>
                  <a:pt x="368360" y="21750"/>
                </a:cubicBezTo>
                <a:cubicBezTo>
                  <a:pt x="368360" y="29452"/>
                  <a:pt x="373463" y="56759"/>
                  <a:pt x="382392" y="68662"/>
                </a:cubicBezTo>
                <a:cubicBezTo>
                  <a:pt x="388770" y="76364"/>
                  <a:pt x="395786" y="84066"/>
                  <a:pt x="405353" y="92468"/>
                </a:cubicBezTo>
                <a:cubicBezTo>
                  <a:pt x="407905" y="95269"/>
                  <a:pt x="410456" y="101570"/>
                  <a:pt x="412369" y="108572"/>
                </a:cubicBezTo>
                <a:cubicBezTo>
                  <a:pt x="412688" y="109623"/>
                  <a:pt x="414761" y="116274"/>
                  <a:pt x="418269" y="126515"/>
                </a:cubicBezTo>
                <a:lnTo>
                  <a:pt x="432708" y="165793"/>
                </a:lnTo>
                <a:lnTo>
                  <a:pt x="419385" y="153383"/>
                </a:lnTo>
                <a:cubicBezTo>
                  <a:pt x="415558" y="140780"/>
                  <a:pt x="411731" y="130977"/>
                  <a:pt x="406629" y="121875"/>
                </a:cubicBezTo>
                <a:cubicBezTo>
                  <a:pt x="398975" y="109272"/>
                  <a:pt x="376651" y="95968"/>
                  <a:pt x="369636" y="93868"/>
                </a:cubicBezTo>
                <a:cubicBezTo>
                  <a:pt x="361344" y="90367"/>
                  <a:pt x="351777" y="84066"/>
                  <a:pt x="351777" y="84066"/>
                </a:cubicBezTo>
                <a:cubicBezTo>
                  <a:pt x="351139" y="83365"/>
                  <a:pt x="355604" y="95269"/>
                  <a:pt x="360706" y="106471"/>
                </a:cubicBezTo>
                <a:cubicBezTo>
                  <a:pt x="363895" y="112773"/>
                  <a:pt x="367722" y="125376"/>
                  <a:pt x="380478" y="136579"/>
                </a:cubicBezTo>
                <a:cubicBezTo>
                  <a:pt x="398975" y="152683"/>
                  <a:pt x="405353" y="154784"/>
                  <a:pt x="416196" y="159685"/>
                </a:cubicBezTo>
                <a:cubicBezTo>
                  <a:pt x="424487" y="165987"/>
                  <a:pt x="430866" y="170188"/>
                  <a:pt x="438519" y="184191"/>
                </a:cubicBezTo>
                <a:lnTo>
                  <a:pt x="439587" y="184363"/>
                </a:lnTo>
                <a:lnTo>
                  <a:pt x="448724" y="210099"/>
                </a:lnTo>
                <a:cubicBezTo>
                  <a:pt x="453508" y="224102"/>
                  <a:pt x="459089" y="241257"/>
                  <a:pt x="464670" y="261212"/>
                </a:cubicBezTo>
                <a:lnTo>
                  <a:pt x="465411" y="264367"/>
                </a:lnTo>
                <a:lnTo>
                  <a:pt x="452551" y="249309"/>
                </a:lnTo>
                <a:cubicBezTo>
                  <a:pt x="450000" y="236005"/>
                  <a:pt x="446811" y="225503"/>
                  <a:pt x="442346" y="215700"/>
                </a:cubicBezTo>
                <a:cubicBezTo>
                  <a:pt x="435968" y="201696"/>
                  <a:pt x="413645" y="186292"/>
                  <a:pt x="406628" y="183492"/>
                </a:cubicBezTo>
                <a:cubicBezTo>
                  <a:pt x="398336" y="179291"/>
                  <a:pt x="388770" y="172289"/>
                  <a:pt x="388770" y="172289"/>
                </a:cubicBezTo>
                <a:cubicBezTo>
                  <a:pt x="388132" y="171588"/>
                  <a:pt x="391958" y="183492"/>
                  <a:pt x="396423" y="195394"/>
                </a:cubicBezTo>
                <a:cubicBezTo>
                  <a:pt x="398975" y="202396"/>
                  <a:pt x="402164" y="215000"/>
                  <a:pt x="414282" y="227603"/>
                </a:cubicBezTo>
                <a:cubicBezTo>
                  <a:pt x="431503" y="245808"/>
                  <a:pt x="437881" y="248608"/>
                  <a:pt x="448724" y="254910"/>
                </a:cubicBezTo>
                <a:cubicBezTo>
                  <a:pt x="456378" y="261912"/>
                  <a:pt x="462756" y="266813"/>
                  <a:pt x="468496" y="282918"/>
                </a:cubicBezTo>
                <a:lnTo>
                  <a:pt x="469861" y="283323"/>
                </a:lnTo>
                <a:lnTo>
                  <a:pt x="480615" y="329130"/>
                </a:lnTo>
                <a:lnTo>
                  <a:pt x="485008" y="363973"/>
                </a:lnTo>
                <a:lnTo>
                  <a:pt x="476150" y="350135"/>
                </a:lnTo>
                <a:cubicBezTo>
                  <a:pt x="475513" y="336131"/>
                  <a:pt x="472962" y="324928"/>
                  <a:pt x="469772" y="314426"/>
                </a:cubicBezTo>
                <a:cubicBezTo>
                  <a:pt x="464670" y="299022"/>
                  <a:pt x="443623" y="280818"/>
                  <a:pt x="436606" y="277316"/>
                </a:cubicBezTo>
                <a:cubicBezTo>
                  <a:pt x="428315" y="272415"/>
                  <a:pt x="419386" y="264013"/>
                  <a:pt x="419386" y="264013"/>
                </a:cubicBezTo>
                <a:cubicBezTo>
                  <a:pt x="419386" y="263313"/>
                  <a:pt x="421937" y="275916"/>
                  <a:pt x="425126" y="288519"/>
                </a:cubicBezTo>
                <a:cubicBezTo>
                  <a:pt x="427040" y="295521"/>
                  <a:pt x="428315" y="308825"/>
                  <a:pt x="439158" y="322828"/>
                </a:cubicBezTo>
                <a:cubicBezTo>
                  <a:pt x="455103" y="343133"/>
                  <a:pt x="460843" y="346634"/>
                  <a:pt x="471048" y="355036"/>
                </a:cubicBezTo>
                <a:cubicBezTo>
                  <a:pt x="478064" y="364138"/>
                  <a:pt x="483804" y="369740"/>
                  <a:pt x="487631" y="386544"/>
                </a:cubicBezTo>
                <a:lnTo>
                  <a:pt x="487929" y="387141"/>
                </a:lnTo>
                <a:lnTo>
                  <a:pt x="490900" y="410701"/>
                </a:lnTo>
                <a:lnTo>
                  <a:pt x="489167" y="471329"/>
                </a:lnTo>
                <a:lnTo>
                  <a:pt x="483804" y="457263"/>
                </a:lnTo>
                <a:cubicBezTo>
                  <a:pt x="485718" y="443259"/>
                  <a:pt x="485718" y="431356"/>
                  <a:pt x="483804" y="420153"/>
                </a:cubicBezTo>
                <a:cubicBezTo>
                  <a:pt x="482528" y="411751"/>
                  <a:pt x="477426" y="401948"/>
                  <a:pt x="471686" y="393546"/>
                </a:cubicBezTo>
                <a:cubicBezTo>
                  <a:pt x="465945" y="385844"/>
                  <a:pt x="459567" y="378842"/>
                  <a:pt x="456378" y="376742"/>
                </a:cubicBezTo>
                <a:cubicBezTo>
                  <a:pt x="449362" y="370440"/>
                  <a:pt x="441071" y="360638"/>
                  <a:pt x="441071" y="360638"/>
                </a:cubicBezTo>
                <a:cubicBezTo>
                  <a:pt x="441071" y="359937"/>
                  <a:pt x="441708" y="373241"/>
                  <a:pt x="442984" y="385844"/>
                </a:cubicBezTo>
                <a:cubicBezTo>
                  <a:pt x="443622" y="392846"/>
                  <a:pt x="442984" y="406149"/>
                  <a:pt x="451913" y="422254"/>
                </a:cubicBezTo>
                <a:cubicBezTo>
                  <a:pt x="464032" y="445359"/>
                  <a:pt x="469135" y="450261"/>
                  <a:pt x="478064" y="460763"/>
                </a:cubicBezTo>
                <a:cubicBezTo>
                  <a:pt x="483166" y="470566"/>
                  <a:pt x="487631" y="478268"/>
                  <a:pt x="488269" y="497173"/>
                </a:cubicBezTo>
                <a:lnTo>
                  <a:pt x="488413" y="497736"/>
                </a:lnTo>
                <a:lnTo>
                  <a:pt x="488269" y="502774"/>
                </a:lnTo>
                <a:lnTo>
                  <a:pt x="468745" y="583148"/>
                </a:lnTo>
                <a:lnTo>
                  <a:pt x="467381" y="576907"/>
                </a:lnTo>
                <a:cubicBezTo>
                  <a:pt x="466902" y="571042"/>
                  <a:pt x="467221" y="566141"/>
                  <a:pt x="467859" y="562991"/>
                </a:cubicBezTo>
                <a:cubicBezTo>
                  <a:pt x="473600" y="549687"/>
                  <a:pt x="476150" y="537784"/>
                  <a:pt x="476788" y="526581"/>
                </a:cubicBezTo>
                <a:cubicBezTo>
                  <a:pt x="477426" y="518179"/>
                  <a:pt x="474237" y="506976"/>
                  <a:pt x="470410" y="497173"/>
                </a:cubicBezTo>
                <a:cubicBezTo>
                  <a:pt x="465946" y="488071"/>
                  <a:pt x="460843" y="479669"/>
                  <a:pt x="458292" y="476868"/>
                </a:cubicBezTo>
                <a:cubicBezTo>
                  <a:pt x="451914" y="469166"/>
                  <a:pt x="445536" y="457963"/>
                  <a:pt x="445536" y="457963"/>
                </a:cubicBezTo>
                <a:cubicBezTo>
                  <a:pt x="445536" y="457263"/>
                  <a:pt x="444259" y="469866"/>
                  <a:pt x="442984" y="482469"/>
                </a:cubicBezTo>
                <a:cubicBezTo>
                  <a:pt x="442346" y="490172"/>
                  <a:pt x="439158" y="502775"/>
                  <a:pt x="444259" y="520279"/>
                </a:cubicBezTo>
                <a:cubicBezTo>
                  <a:pt x="451914" y="546186"/>
                  <a:pt x="455103" y="553188"/>
                  <a:pt x="461481" y="565791"/>
                </a:cubicBezTo>
                <a:cubicBezTo>
                  <a:pt x="462756" y="571743"/>
                  <a:pt x="464032" y="576994"/>
                  <a:pt x="464431" y="582858"/>
                </a:cubicBezTo>
                <a:lnTo>
                  <a:pt x="462151" y="603316"/>
                </a:lnTo>
                <a:lnTo>
                  <a:pt x="421543" y="680708"/>
                </a:lnTo>
                <a:lnTo>
                  <a:pt x="424487" y="663116"/>
                </a:lnTo>
                <a:cubicBezTo>
                  <a:pt x="433416" y="651913"/>
                  <a:pt x="439156" y="641411"/>
                  <a:pt x="442983" y="630208"/>
                </a:cubicBezTo>
                <a:cubicBezTo>
                  <a:pt x="445535" y="621806"/>
                  <a:pt x="445535" y="609902"/>
                  <a:pt x="444259" y="599400"/>
                </a:cubicBezTo>
                <a:cubicBezTo>
                  <a:pt x="442983" y="588897"/>
                  <a:pt x="439795" y="579094"/>
                  <a:pt x="437881" y="575594"/>
                </a:cubicBezTo>
                <a:cubicBezTo>
                  <a:pt x="434054" y="565791"/>
                  <a:pt x="430227" y="553188"/>
                  <a:pt x="430227" y="553188"/>
                </a:cubicBezTo>
                <a:cubicBezTo>
                  <a:pt x="430227" y="552487"/>
                  <a:pt x="425763" y="564391"/>
                  <a:pt x="421298" y="576293"/>
                </a:cubicBezTo>
                <a:cubicBezTo>
                  <a:pt x="418746" y="583295"/>
                  <a:pt x="412368" y="594498"/>
                  <a:pt x="412368" y="613403"/>
                </a:cubicBezTo>
                <a:cubicBezTo>
                  <a:pt x="413006" y="627407"/>
                  <a:pt x="413006" y="636509"/>
                  <a:pt x="413644" y="643511"/>
                </a:cubicBezTo>
                <a:cubicBezTo>
                  <a:pt x="414282" y="650513"/>
                  <a:pt x="415558" y="656114"/>
                  <a:pt x="416833" y="663817"/>
                </a:cubicBezTo>
                <a:cubicBezTo>
                  <a:pt x="416514" y="670118"/>
                  <a:pt x="416355" y="675720"/>
                  <a:pt x="415159" y="681584"/>
                </a:cubicBezTo>
                <a:lnTo>
                  <a:pt x="408920" y="696870"/>
                </a:lnTo>
                <a:lnTo>
                  <a:pt x="355684" y="758166"/>
                </a:lnTo>
                <a:lnTo>
                  <a:pt x="347173" y="764900"/>
                </a:lnTo>
                <a:lnTo>
                  <a:pt x="353691" y="749939"/>
                </a:lnTo>
                <a:cubicBezTo>
                  <a:pt x="365171" y="740836"/>
                  <a:pt x="373463" y="732434"/>
                  <a:pt x="380479" y="722631"/>
                </a:cubicBezTo>
                <a:cubicBezTo>
                  <a:pt x="384943" y="715629"/>
                  <a:pt x="388770" y="703727"/>
                  <a:pt x="390046" y="692524"/>
                </a:cubicBezTo>
                <a:cubicBezTo>
                  <a:pt x="391959" y="681321"/>
                  <a:pt x="391321" y="670818"/>
                  <a:pt x="390684" y="666617"/>
                </a:cubicBezTo>
                <a:cubicBezTo>
                  <a:pt x="389408" y="655414"/>
                  <a:pt x="389408" y="642111"/>
                  <a:pt x="389408" y="642111"/>
                </a:cubicBezTo>
                <a:cubicBezTo>
                  <a:pt x="390046" y="641410"/>
                  <a:pt x="381754" y="651213"/>
                  <a:pt x="374101" y="661716"/>
                </a:cubicBezTo>
                <a:cubicBezTo>
                  <a:pt x="369636" y="668017"/>
                  <a:pt x="360069" y="677120"/>
                  <a:pt x="354966" y="696024"/>
                </a:cubicBezTo>
                <a:cubicBezTo>
                  <a:pt x="347313" y="724031"/>
                  <a:pt x="347313" y="732434"/>
                  <a:pt x="346037" y="747838"/>
                </a:cubicBezTo>
                <a:cubicBezTo>
                  <a:pt x="344124" y="753789"/>
                  <a:pt x="342529" y="759216"/>
                  <a:pt x="339898" y="764817"/>
                </a:cubicBezTo>
                <a:lnTo>
                  <a:pt x="331156" y="777572"/>
                </a:lnTo>
                <a:lnTo>
                  <a:pt x="282894" y="815756"/>
                </a:lnTo>
                <a:lnTo>
                  <a:pt x="252045" y="834281"/>
                </a:lnTo>
                <a:lnTo>
                  <a:pt x="262484" y="817856"/>
                </a:lnTo>
                <a:cubicBezTo>
                  <a:pt x="275878" y="811555"/>
                  <a:pt x="286083" y="804553"/>
                  <a:pt x="295012" y="796151"/>
                </a:cubicBezTo>
                <a:cubicBezTo>
                  <a:pt x="302028" y="790550"/>
                  <a:pt x="307769" y="779347"/>
                  <a:pt x="311596" y="768143"/>
                </a:cubicBezTo>
                <a:cubicBezTo>
                  <a:pt x="315422" y="757640"/>
                  <a:pt x="317974" y="747138"/>
                  <a:pt x="317974" y="742236"/>
                </a:cubicBezTo>
                <a:cubicBezTo>
                  <a:pt x="319249" y="731033"/>
                  <a:pt x="323076" y="717030"/>
                  <a:pt x="323076" y="717030"/>
                </a:cubicBezTo>
                <a:cubicBezTo>
                  <a:pt x="323714" y="716330"/>
                  <a:pt x="312871" y="724732"/>
                  <a:pt x="302666" y="733134"/>
                </a:cubicBezTo>
                <a:cubicBezTo>
                  <a:pt x="296925" y="738736"/>
                  <a:pt x="284807" y="745037"/>
                  <a:pt x="275240" y="763942"/>
                </a:cubicBezTo>
                <a:cubicBezTo>
                  <a:pt x="261846" y="791249"/>
                  <a:pt x="259932" y="799652"/>
                  <a:pt x="256105" y="815056"/>
                </a:cubicBezTo>
                <a:cubicBezTo>
                  <a:pt x="250366" y="826959"/>
                  <a:pt x="246539" y="836061"/>
                  <a:pt x="230593" y="846564"/>
                </a:cubicBezTo>
                <a:lnTo>
                  <a:pt x="229773" y="847656"/>
                </a:lnTo>
                <a:lnTo>
                  <a:pt x="209147" y="860042"/>
                </a:lnTo>
                <a:lnTo>
                  <a:pt x="147699" y="891297"/>
                </a:lnTo>
                <a:lnTo>
                  <a:pt x="150547" y="886474"/>
                </a:lnTo>
                <a:cubicBezTo>
                  <a:pt x="154693" y="881573"/>
                  <a:pt x="158838" y="878072"/>
                  <a:pt x="161708" y="875971"/>
                </a:cubicBezTo>
                <a:cubicBezTo>
                  <a:pt x="176378" y="870370"/>
                  <a:pt x="187859" y="864768"/>
                  <a:pt x="198064" y="857767"/>
                </a:cubicBezTo>
                <a:cubicBezTo>
                  <a:pt x="212733" y="847264"/>
                  <a:pt x="227403" y="815756"/>
                  <a:pt x="229316" y="805953"/>
                </a:cubicBezTo>
                <a:cubicBezTo>
                  <a:pt x="232506" y="794050"/>
                  <a:pt x="238884" y="780747"/>
                  <a:pt x="238884" y="780747"/>
                </a:cubicBezTo>
                <a:cubicBezTo>
                  <a:pt x="239522" y="780747"/>
                  <a:pt x="227403" y="787048"/>
                  <a:pt x="214647" y="794050"/>
                </a:cubicBezTo>
                <a:cubicBezTo>
                  <a:pt x="206993" y="798251"/>
                  <a:pt x="193599" y="803153"/>
                  <a:pt x="180843" y="821357"/>
                </a:cubicBezTo>
                <a:cubicBezTo>
                  <a:pt x="162984" y="846564"/>
                  <a:pt x="160433" y="855666"/>
                  <a:pt x="154693" y="871070"/>
                </a:cubicBezTo>
                <a:cubicBezTo>
                  <a:pt x="150866" y="876671"/>
                  <a:pt x="147836" y="881748"/>
                  <a:pt x="143770" y="886824"/>
                </a:cubicBezTo>
                <a:lnTo>
                  <a:pt x="128846" y="900540"/>
                </a:lnTo>
                <a:lnTo>
                  <a:pt x="81504" y="923234"/>
                </a:lnTo>
                <a:cubicBezTo>
                  <a:pt x="63964" y="931811"/>
                  <a:pt x="48816" y="939688"/>
                  <a:pt x="36698" y="947390"/>
                </a:cubicBezTo>
                <a:cubicBezTo>
                  <a:pt x="23942" y="954392"/>
                  <a:pt x="15012" y="962094"/>
                  <a:pt x="9272" y="968396"/>
                </a:cubicBezTo>
                <a:cubicBezTo>
                  <a:pt x="3532" y="974697"/>
                  <a:pt x="1619" y="978898"/>
                  <a:pt x="1619" y="978898"/>
                </a:cubicBezTo>
                <a:cubicBezTo>
                  <a:pt x="-2208" y="987300"/>
                  <a:pt x="1619" y="992902"/>
                  <a:pt x="4170" y="994302"/>
                </a:cubicBezTo>
                <a:cubicBezTo>
                  <a:pt x="6721" y="995003"/>
                  <a:pt x="7997" y="992202"/>
                  <a:pt x="11185" y="985900"/>
                </a:cubicBezTo>
                <a:cubicBezTo>
                  <a:pt x="16288" y="976798"/>
                  <a:pt x="24580" y="969796"/>
                  <a:pt x="33509" y="963494"/>
                </a:cubicBezTo>
                <a:cubicBezTo>
                  <a:pt x="42439" y="957193"/>
                  <a:pt x="52006" y="952291"/>
                  <a:pt x="61573" y="946690"/>
                </a:cubicBezTo>
                <a:cubicBezTo>
                  <a:pt x="80707" y="936187"/>
                  <a:pt x="101117" y="927085"/>
                  <a:pt x="120889" y="917282"/>
                </a:cubicBezTo>
                <a:lnTo>
                  <a:pt x="124938" y="915191"/>
                </a:lnTo>
                <a:lnTo>
                  <a:pt x="131094" y="915182"/>
                </a:lnTo>
                <a:cubicBezTo>
                  <a:pt x="149591" y="909581"/>
                  <a:pt x="159158" y="911681"/>
                  <a:pt x="171914" y="913081"/>
                </a:cubicBezTo>
                <a:cubicBezTo>
                  <a:pt x="186584" y="918683"/>
                  <a:pt x="194238" y="922884"/>
                  <a:pt x="225490" y="921484"/>
                </a:cubicBezTo>
                <a:cubicBezTo>
                  <a:pt x="247814" y="920784"/>
                  <a:pt x="261208" y="910281"/>
                  <a:pt x="269499" y="905380"/>
                </a:cubicBezTo>
                <a:cubicBezTo>
                  <a:pt x="283531" y="896978"/>
                  <a:pt x="296288" y="886474"/>
                  <a:pt x="295649" y="887175"/>
                </a:cubicBezTo>
                <a:cubicBezTo>
                  <a:pt x="295649" y="887875"/>
                  <a:pt x="280342" y="887875"/>
                  <a:pt x="268861" y="885074"/>
                </a:cubicBezTo>
                <a:cubicBezTo>
                  <a:pt x="259932" y="882273"/>
                  <a:pt x="226766" y="878072"/>
                  <a:pt x="209545" y="884374"/>
                </a:cubicBezTo>
                <a:cubicBezTo>
                  <a:pt x="197427" y="889275"/>
                  <a:pt x="186584" y="894877"/>
                  <a:pt x="173190" y="903979"/>
                </a:cubicBezTo>
                <a:cubicBezTo>
                  <a:pt x="169682" y="905380"/>
                  <a:pt x="164579" y="906605"/>
                  <a:pt x="158520" y="906780"/>
                </a:cubicBezTo>
                <a:lnTo>
                  <a:pt x="145532" y="904552"/>
                </a:lnTo>
                <a:lnTo>
                  <a:pt x="230273" y="860774"/>
                </a:lnTo>
                <a:lnTo>
                  <a:pt x="230174" y="861257"/>
                </a:lnTo>
                <a:cubicBezTo>
                  <a:pt x="231031" y="862274"/>
                  <a:pt x="233303" y="862318"/>
                  <a:pt x="237608" y="860567"/>
                </a:cubicBezTo>
                <a:cubicBezTo>
                  <a:pt x="255467" y="852866"/>
                  <a:pt x="264397" y="854266"/>
                  <a:pt x="277153" y="854266"/>
                </a:cubicBezTo>
                <a:cubicBezTo>
                  <a:pt x="291823" y="857067"/>
                  <a:pt x="299476" y="860567"/>
                  <a:pt x="330091" y="855666"/>
                </a:cubicBezTo>
                <a:cubicBezTo>
                  <a:pt x="351777" y="852165"/>
                  <a:pt x="363895" y="838862"/>
                  <a:pt x="371549" y="832560"/>
                </a:cubicBezTo>
                <a:cubicBezTo>
                  <a:pt x="384305" y="821357"/>
                  <a:pt x="395786" y="808754"/>
                  <a:pt x="395148" y="809455"/>
                </a:cubicBezTo>
                <a:cubicBezTo>
                  <a:pt x="395148" y="809455"/>
                  <a:pt x="379841" y="812955"/>
                  <a:pt x="368360" y="812255"/>
                </a:cubicBezTo>
                <a:cubicBezTo>
                  <a:pt x="363895" y="811555"/>
                  <a:pt x="353690" y="812255"/>
                  <a:pt x="342209" y="813656"/>
                </a:cubicBezTo>
                <a:cubicBezTo>
                  <a:pt x="330729" y="815056"/>
                  <a:pt x="319248" y="817857"/>
                  <a:pt x="310957" y="822058"/>
                </a:cubicBezTo>
                <a:cubicBezTo>
                  <a:pt x="300114" y="827659"/>
                  <a:pt x="289909" y="835361"/>
                  <a:pt x="277791" y="845163"/>
                </a:cubicBezTo>
                <a:cubicBezTo>
                  <a:pt x="274602" y="846914"/>
                  <a:pt x="269818" y="848664"/>
                  <a:pt x="263998" y="849452"/>
                </a:cubicBezTo>
                <a:lnTo>
                  <a:pt x="250305" y="848434"/>
                </a:lnTo>
                <a:lnTo>
                  <a:pt x="327497" y="793401"/>
                </a:lnTo>
                <a:lnTo>
                  <a:pt x="327350" y="796118"/>
                </a:lnTo>
                <a:cubicBezTo>
                  <a:pt x="328337" y="796895"/>
                  <a:pt x="330569" y="796501"/>
                  <a:pt x="334555" y="794050"/>
                </a:cubicBezTo>
                <a:cubicBezTo>
                  <a:pt x="350501" y="784248"/>
                  <a:pt x="359430" y="782847"/>
                  <a:pt x="371548" y="780747"/>
                </a:cubicBezTo>
                <a:cubicBezTo>
                  <a:pt x="379202" y="780747"/>
                  <a:pt x="384943" y="781447"/>
                  <a:pt x="391958" y="780047"/>
                </a:cubicBezTo>
                <a:cubicBezTo>
                  <a:pt x="399612" y="778646"/>
                  <a:pt x="408541" y="776546"/>
                  <a:pt x="423211" y="770244"/>
                </a:cubicBezTo>
                <a:cubicBezTo>
                  <a:pt x="443621" y="761142"/>
                  <a:pt x="453188" y="745037"/>
                  <a:pt x="458929" y="737336"/>
                </a:cubicBezTo>
                <a:cubicBezTo>
                  <a:pt x="469134" y="723332"/>
                  <a:pt x="477425" y="707928"/>
                  <a:pt x="476787" y="708628"/>
                </a:cubicBezTo>
                <a:cubicBezTo>
                  <a:pt x="476787" y="708628"/>
                  <a:pt x="462756" y="716330"/>
                  <a:pt x="451912" y="719131"/>
                </a:cubicBezTo>
                <a:cubicBezTo>
                  <a:pt x="447448" y="719831"/>
                  <a:pt x="437243" y="723332"/>
                  <a:pt x="427038" y="727533"/>
                </a:cubicBezTo>
                <a:cubicBezTo>
                  <a:pt x="416833" y="731734"/>
                  <a:pt x="405990" y="736635"/>
                  <a:pt x="398974" y="742937"/>
                </a:cubicBezTo>
                <a:cubicBezTo>
                  <a:pt x="389407" y="751339"/>
                  <a:pt x="381116" y="760441"/>
                  <a:pt x="370911" y="772345"/>
                </a:cubicBezTo>
                <a:cubicBezTo>
                  <a:pt x="368040" y="774795"/>
                  <a:pt x="363576" y="777421"/>
                  <a:pt x="357995" y="779259"/>
                </a:cubicBezTo>
                <a:lnTo>
                  <a:pt x="345357" y="780669"/>
                </a:lnTo>
                <a:lnTo>
                  <a:pt x="351140" y="776546"/>
                </a:lnTo>
                <a:cubicBezTo>
                  <a:pt x="368360" y="761492"/>
                  <a:pt x="384784" y="745037"/>
                  <a:pt x="399932" y="727270"/>
                </a:cubicBezTo>
                <a:lnTo>
                  <a:pt x="409616" y="713816"/>
                </a:lnTo>
                <a:lnTo>
                  <a:pt x="409669" y="714163"/>
                </a:lnTo>
                <a:cubicBezTo>
                  <a:pt x="410775" y="714710"/>
                  <a:pt x="412848" y="713879"/>
                  <a:pt x="416196" y="710728"/>
                </a:cubicBezTo>
                <a:cubicBezTo>
                  <a:pt x="429590" y="697424"/>
                  <a:pt x="437882" y="693923"/>
                  <a:pt x="448724" y="688322"/>
                </a:cubicBezTo>
                <a:cubicBezTo>
                  <a:pt x="455741" y="686221"/>
                  <a:pt x="460843" y="684821"/>
                  <a:pt x="467859" y="682721"/>
                </a:cubicBezTo>
                <a:cubicBezTo>
                  <a:pt x="474875" y="679219"/>
                  <a:pt x="483166" y="674318"/>
                  <a:pt x="495285" y="663815"/>
                </a:cubicBezTo>
                <a:cubicBezTo>
                  <a:pt x="511868" y="648411"/>
                  <a:pt x="516970" y="630207"/>
                  <a:pt x="520159" y="621105"/>
                </a:cubicBezTo>
                <a:cubicBezTo>
                  <a:pt x="525900" y="605000"/>
                  <a:pt x="529088" y="588196"/>
                  <a:pt x="529088" y="588897"/>
                </a:cubicBezTo>
                <a:cubicBezTo>
                  <a:pt x="529088" y="588897"/>
                  <a:pt x="518246" y="600099"/>
                  <a:pt x="508679" y="606401"/>
                </a:cubicBezTo>
                <a:cubicBezTo>
                  <a:pt x="504852" y="608502"/>
                  <a:pt x="496561" y="614803"/>
                  <a:pt x="487631" y="621805"/>
                </a:cubicBezTo>
                <a:cubicBezTo>
                  <a:pt x="479339" y="628806"/>
                  <a:pt x="470410" y="637209"/>
                  <a:pt x="465307" y="644911"/>
                </a:cubicBezTo>
                <a:cubicBezTo>
                  <a:pt x="458929" y="655413"/>
                  <a:pt x="453189" y="666616"/>
                  <a:pt x="446173" y="680620"/>
                </a:cubicBezTo>
                <a:cubicBezTo>
                  <a:pt x="443941" y="683420"/>
                  <a:pt x="440274" y="687096"/>
                  <a:pt x="435410" y="690335"/>
                </a:cubicBezTo>
                <a:lnTo>
                  <a:pt x="422983" y="695246"/>
                </a:lnTo>
                <a:lnTo>
                  <a:pt x="441071" y="670117"/>
                </a:lnTo>
                <a:lnTo>
                  <a:pt x="468780" y="613594"/>
                </a:lnTo>
                <a:lnTo>
                  <a:pt x="472961" y="609202"/>
                </a:lnTo>
                <a:cubicBezTo>
                  <a:pt x="481890" y="592398"/>
                  <a:pt x="488268" y="587497"/>
                  <a:pt x="497198" y="578394"/>
                </a:cubicBezTo>
                <a:cubicBezTo>
                  <a:pt x="503576" y="574193"/>
                  <a:pt x="508041" y="571392"/>
                  <a:pt x="513781" y="567191"/>
                </a:cubicBezTo>
                <a:cubicBezTo>
                  <a:pt x="519521" y="562290"/>
                  <a:pt x="525900" y="554588"/>
                  <a:pt x="534191" y="541285"/>
                </a:cubicBezTo>
                <a:cubicBezTo>
                  <a:pt x="545672" y="522380"/>
                  <a:pt x="545672" y="504875"/>
                  <a:pt x="546310" y="495073"/>
                </a:cubicBezTo>
                <a:cubicBezTo>
                  <a:pt x="548223" y="478268"/>
                  <a:pt x="546947" y="462164"/>
                  <a:pt x="546947" y="462864"/>
                </a:cubicBezTo>
                <a:cubicBezTo>
                  <a:pt x="546947" y="462864"/>
                  <a:pt x="539932" y="476167"/>
                  <a:pt x="532278" y="484570"/>
                </a:cubicBezTo>
                <a:cubicBezTo>
                  <a:pt x="529088" y="487370"/>
                  <a:pt x="522710" y="495773"/>
                  <a:pt x="516332" y="504875"/>
                </a:cubicBezTo>
                <a:cubicBezTo>
                  <a:pt x="509954" y="513977"/>
                  <a:pt x="503576" y="524480"/>
                  <a:pt x="501025" y="532883"/>
                </a:cubicBezTo>
                <a:cubicBezTo>
                  <a:pt x="497836" y="544785"/>
                  <a:pt x="495285" y="556689"/>
                  <a:pt x="492733" y="572093"/>
                </a:cubicBezTo>
                <a:cubicBezTo>
                  <a:pt x="491458" y="575244"/>
                  <a:pt x="488906" y="579795"/>
                  <a:pt x="485159" y="584346"/>
                </a:cubicBezTo>
                <a:lnTo>
                  <a:pt x="476621" y="591439"/>
                </a:lnTo>
                <a:lnTo>
                  <a:pt x="492096" y="536383"/>
                </a:lnTo>
                <a:lnTo>
                  <a:pt x="495732" y="504095"/>
                </a:lnTo>
                <a:lnTo>
                  <a:pt x="499111" y="497873"/>
                </a:lnTo>
                <a:cubicBezTo>
                  <a:pt x="503576" y="479668"/>
                  <a:pt x="508040" y="472667"/>
                  <a:pt x="514418" y="462164"/>
                </a:cubicBezTo>
                <a:cubicBezTo>
                  <a:pt x="523986" y="450961"/>
                  <a:pt x="529726" y="446060"/>
                  <a:pt x="539931" y="416652"/>
                </a:cubicBezTo>
                <a:cubicBezTo>
                  <a:pt x="546947" y="396347"/>
                  <a:pt x="543120" y="380243"/>
                  <a:pt x="541844" y="371140"/>
                </a:cubicBezTo>
                <a:cubicBezTo>
                  <a:pt x="539931" y="355736"/>
                  <a:pt x="536104" y="341033"/>
                  <a:pt x="536104" y="341733"/>
                </a:cubicBezTo>
                <a:cubicBezTo>
                  <a:pt x="536104" y="342433"/>
                  <a:pt x="532277" y="355736"/>
                  <a:pt x="526537" y="365539"/>
                </a:cubicBezTo>
                <a:cubicBezTo>
                  <a:pt x="523986" y="369740"/>
                  <a:pt x="519521" y="378843"/>
                  <a:pt x="515695" y="388645"/>
                </a:cubicBezTo>
                <a:cubicBezTo>
                  <a:pt x="511868" y="399147"/>
                  <a:pt x="508040" y="410350"/>
                  <a:pt x="507403" y="418753"/>
                </a:cubicBezTo>
                <a:cubicBezTo>
                  <a:pt x="506764" y="430656"/>
                  <a:pt x="507403" y="442559"/>
                  <a:pt x="508678" y="457263"/>
                </a:cubicBezTo>
                <a:cubicBezTo>
                  <a:pt x="508359" y="460764"/>
                  <a:pt x="507084" y="465665"/>
                  <a:pt x="504692" y="470916"/>
                </a:cubicBezTo>
                <a:lnTo>
                  <a:pt x="498428" y="480152"/>
                </a:lnTo>
                <a:lnTo>
                  <a:pt x="500228" y="464177"/>
                </a:lnTo>
                <a:cubicBezTo>
                  <a:pt x="501025" y="439933"/>
                  <a:pt x="500068" y="415602"/>
                  <a:pt x="497836" y="391446"/>
                </a:cubicBezTo>
                <a:lnTo>
                  <a:pt x="497158" y="386905"/>
                </a:lnTo>
                <a:lnTo>
                  <a:pt x="498473" y="385844"/>
                </a:lnTo>
                <a:cubicBezTo>
                  <a:pt x="499110" y="367639"/>
                  <a:pt x="502300" y="359937"/>
                  <a:pt x="506127" y="348734"/>
                </a:cubicBezTo>
                <a:cubicBezTo>
                  <a:pt x="513142" y="336131"/>
                  <a:pt x="517607" y="330530"/>
                  <a:pt x="522710" y="301822"/>
                </a:cubicBezTo>
                <a:cubicBezTo>
                  <a:pt x="525899" y="281517"/>
                  <a:pt x="520159" y="267514"/>
                  <a:pt x="518245" y="259112"/>
                </a:cubicBezTo>
                <a:cubicBezTo>
                  <a:pt x="514418" y="245108"/>
                  <a:pt x="509316" y="231804"/>
                  <a:pt x="509316" y="232505"/>
                </a:cubicBezTo>
                <a:cubicBezTo>
                  <a:pt x="509316" y="232505"/>
                  <a:pt x="506764" y="246508"/>
                  <a:pt x="502937" y="256311"/>
                </a:cubicBezTo>
                <a:cubicBezTo>
                  <a:pt x="499110" y="264012"/>
                  <a:pt x="490819" y="292720"/>
                  <a:pt x="492095" y="309524"/>
                </a:cubicBezTo>
                <a:cubicBezTo>
                  <a:pt x="493370" y="320727"/>
                  <a:pt x="495922" y="331930"/>
                  <a:pt x="499749" y="345934"/>
                </a:cubicBezTo>
                <a:cubicBezTo>
                  <a:pt x="500067" y="349085"/>
                  <a:pt x="499908" y="353811"/>
                  <a:pt x="498712" y="359237"/>
                </a:cubicBezTo>
                <a:lnTo>
                  <a:pt x="494531" y="369324"/>
                </a:lnTo>
                <a:lnTo>
                  <a:pt x="487153" y="319940"/>
                </a:lnTo>
                <a:lnTo>
                  <a:pt x="477565" y="281365"/>
                </a:lnTo>
                <a:lnTo>
                  <a:pt x="479339" y="279417"/>
                </a:lnTo>
                <a:cubicBezTo>
                  <a:pt x="477426" y="262612"/>
                  <a:pt x="479339" y="254210"/>
                  <a:pt x="481890" y="243007"/>
                </a:cubicBezTo>
                <a:cubicBezTo>
                  <a:pt x="486355" y="230404"/>
                  <a:pt x="490182" y="223402"/>
                  <a:pt x="492095" y="196096"/>
                </a:cubicBezTo>
                <a:cubicBezTo>
                  <a:pt x="493371" y="176490"/>
                  <a:pt x="486355" y="163887"/>
                  <a:pt x="483804" y="156185"/>
                </a:cubicBezTo>
                <a:cubicBezTo>
                  <a:pt x="478702" y="142882"/>
                  <a:pt x="472961" y="130978"/>
                  <a:pt x="472961" y="131679"/>
                </a:cubicBezTo>
                <a:cubicBezTo>
                  <a:pt x="472961" y="131679"/>
                  <a:pt x="471685" y="144982"/>
                  <a:pt x="468497" y="154784"/>
                </a:cubicBezTo>
                <a:cubicBezTo>
                  <a:pt x="465945" y="162487"/>
                  <a:pt x="460205" y="191194"/>
                  <a:pt x="463394" y="207298"/>
                </a:cubicBezTo>
                <a:cubicBezTo>
                  <a:pt x="465945" y="217801"/>
                  <a:pt x="469772" y="228304"/>
                  <a:pt x="474875" y="240907"/>
                </a:cubicBezTo>
                <a:cubicBezTo>
                  <a:pt x="475513" y="244058"/>
                  <a:pt x="475991" y="248609"/>
                  <a:pt x="475592" y="253948"/>
                </a:cubicBezTo>
                <a:lnTo>
                  <a:pt x="473137" y="263548"/>
                </a:lnTo>
                <a:lnTo>
                  <a:pt x="469772" y="250009"/>
                </a:lnTo>
                <a:lnTo>
                  <a:pt x="445268" y="184138"/>
                </a:lnTo>
                <a:lnTo>
                  <a:pt x="448087" y="179991"/>
                </a:lnTo>
                <a:cubicBezTo>
                  <a:pt x="444260" y="163887"/>
                  <a:pt x="445536" y="156185"/>
                  <a:pt x="446811" y="144982"/>
                </a:cubicBezTo>
                <a:cubicBezTo>
                  <a:pt x="450638" y="131679"/>
                  <a:pt x="453189" y="125377"/>
                  <a:pt x="453189" y="98070"/>
                </a:cubicBezTo>
                <a:cubicBezTo>
                  <a:pt x="453189" y="79165"/>
                  <a:pt x="445536" y="67262"/>
                  <a:pt x="442346" y="60260"/>
                </a:cubicBezTo>
                <a:cubicBezTo>
                  <a:pt x="436606" y="48357"/>
                  <a:pt x="430228" y="37154"/>
                  <a:pt x="430228" y="37854"/>
                </a:cubicBezTo>
                <a:cubicBezTo>
                  <a:pt x="430228" y="38555"/>
                  <a:pt x="429590" y="51158"/>
                  <a:pt x="427677" y="60961"/>
                </a:cubicBezTo>
                <a:cubicBezTo>
                  <a:pt x="425125" y="68662"/>
                  <a:pt x="421936" y="97370"/>
                  <a:pt x="426401" y="112073"/>
                </a:cubicBezTo>
                <a:cubicBezTo>
                  <a:pt x="429590" y="121876"/>
                  <a:pt x="434055" y="132379"/>
                  <a:pt x="440433" y="143582"/>
                </a:cubicBezTo>
                <a:cubicBezTo>
                  <a:pt x="441071" y="146383"/>
                  <a:pt x="441709" y="150759"/>
                  <a:pt x="441709" y="156010"/>
                </a:cubicBezTo>
                <a:lnTo>
                  <a:pt x="439779" y="169382"/>
                </a:lnTo>
                <a:lnTo>
                  <a:pt x="420023" y="116274"/>
                </a:lnTo>
                <a:cubicBezTo>
                  <a:pt x="414921" y="107172"/>
                  <a:pt x="414283" y="100170"/>
                  <a:pt x="412369" y="91768"/>
                </a:cubicBezTo>
                <a:cubicBezTo>
                  <a:pt x="411731" y="78465"/>
                  <a:pt x="412369" y="71463"/>
                  <a:pt x="403440" y="46956"/>
                </a:cubicBezTo>
                <a:cubicBezTo>
                  <a:pt x="397700" y="29452"/>
                  <a:pt x="386857" y="21050"/>
                  <a:pt x="381755" y="16148"/>
                </a:cubicBezTo>
                <a:cubicBezTo>
                  <a:pt x="372825" y="7046"/>
                  <a:pt x="363258" y="-656"/>
                  <a:pt x="363896" y="4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89" name="任意多边形: 形状 322">
            <a:extLst>
              <a:ext uri="{FF2B5EF4-FFF2-40B4-BE49-F238E27FC236}">
                <a16:creationId xmlns:a16="http://schemas.microsoft.com/office/drawing/2014/main" id="{94E4FB8E-14E4-42AD-8F04-C17C3A075D8C}"/>
              </a:ext>
            </a:extLst>
          </p:cNvPr>
          <p:cNvSpPr/>
          <p:nvPr/>
        </p:nvSpPr>
        <p:spPr>
          <a:xfrm>
            <a:off x="5374970" y="47327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81755 w 547363"/>
              <a:gd name="connsiteY1" fmla="*/ 16148 h 994407"/>
              <a:gd name="connsiteX2" fmla="*/ 403440 w 547363"/>
              <a:gd name="connsiteY2" fmla="*/ 46956 h 994407"/>
              <a:gd name="connsiteX3" fmla="*/ 412369 w 547363"/>
              <a:gd name="connsiteY3" fmla="*/ 91768 h 994407"/>
              <a:gd name="connsiteX4" fmla="*/ 420023 w 547363"/>
              <a:gd name="connsiteY4" fmla="*/ 116274 h 994407"/>
              <a:gd name="connsiteX5" fmla="*/ 439779 w 547363"/>
              <a:gd name="connsiteY5" fmla="*/ 169382 h 994407"/>
              <a:gd name="connsiteX6" fmla="*/ 441709 w 547363"/>
              <a:gd name="connsiteY6" fmla="*/ 156010 h 994407"/>
              <a:gd name="connsiteX7" fmla="*/ 440433 w 547363"/>
              <a:gd name="connsiteY7" fmla="*/ 143582 h 994407"/>
              <a:gd name="connsiteX8" fmla="*/ 426401 w 547363"/>
              <a:gd name="connsiteY8" fmla="*/ 112073 h 994407"/>
              <a:gd name="connsiteX9" fmla="*/ 427677 w 547363"/>
              <a:gd name="connsiteY9" fmla="*/ 60961 h 994407"/>
              <a:gd name="connsiteX10" fmla="*/ 430228 w 547363"/>
              <a:gd name="connsiteY10" fmla="*/ 37854 h 994407"/>
              <a:gd name="connsiteX11" fmla="*/ 442346 w 547363"/>
              <a:gd name="connsiteY11" fmla="*/ 60260 h 994407"/>
              <a:gd name="connsiteX12" fmla="*/ 453190 w 547363"/>
              <a:gd name="connsiteY12" fmla="*/ 98070 h 994407"/>
              <a:gd name="connsiteX13" fmla="*/ 446811 w 547363"/>
              <a:gd name="connsiteY13" fmla="*/ 144982 h 994407"/>
              <a:gd name="connsiteX14" fmla="*/ 448087 w 547363"/>
              <a:gd name="connsiteY14" fmla="*/ 179991 h 994407"/>
              <a:gd name="connsiteX15" fmla="*/ 445269 w 547363"/>
              <a:gd name="connsiteY15" fmla="*/ 184138 h 994407"/>
              <a:gd name="connsiteX16" fmla="*/ 469772 w 547363"/>
              <a:gd name="connsiteY16" fmla="*/ 250009 h 994407"/>
              <a:gd name="connsiteX17" fmla="*/ 473137 w 547363"/>
              <a:gd name="connsiteY17" fmla="*/ 263547 h 994407"/>
              <a:gd name="connsiteX18" fmla="*/ 475592 w 547363"/>
              <a:gd name="connsiteY18" fmla="*/ 253948 h 994407"/>
              <a:gd name="connsiteX19" fmla="*/ 474875 w 547363"/>
              <a:gd name="connsiteY19" fmla="*/ 240907 h 994407"/>
              <a:gd name="connsiteX20" fmla="*/ 463394 w 547363"/>
              <a:gd name="connsiteY20" fmla="*/ 207298 h 994407"/>
              <a:gd name="connsiteX21" fmla="*/ 468497 w 547363"/>
              <a:gd name="connsiteY21" fmla="*/ 154784 h 994407"/>
              <a:gd name="connsiteX22" fmla="*/ 472961 w 547363"/>
              <a:gd name="connsiteY22" fmla="*/ 131679 h 994407"/>
              <a:gd name="connsiteX23" fmla="*/ 483804 w 547363"/>
              <a:gd name="connsiteY23" fmla="*/ 156185 h 994407"/>
              <a:gd name="connsiteX24" fmla="*/ 492096 w 547363"/>
              <a:gd name="connsiteY24" fmla="*/ 196096 h 994407"/>
              <a:gd name="connsiteX25" fmla="*/ 481891 w 547363"/>
              <a:gd name="connsiteY25" fmla="*/ 243007 h 994407"/>
              <a:gd name="connsiteX26" fmla="*/ 479339 w 547363"/>
              <a:gd name="connsiteY26" fmla="*/ 279417 h 994407"/>
              <a:gd name="connsiteX27" fmla="*/ 477565 w 547363"/>
              <a:gd name="connsiteY27" fmla="*/ 281365 h 994407"/>
              <a:gd name="connsiteX28" fmla="*/ 487153 w 547363"/>
              <a:gd name="connsiteY28" fmla="*/ 319940 h 994407"/>
              <a:gd name="connsiteX29" fmla="*/ 494531 w 547363"/>
              <a:gd name="connsiteY29" fmla="*/ 369326 h 994407"/>
              <a:gd name="connsiteX30" fmla="*/ 498713 w 547363"/>
              <a:gd name="connsiteY30" fmla="*/ 359237 h 994407"/>
              <a:gd name="connsiteX31" fmla="*/ 499750 w 547363"/>
              <a:gd name="connsiteY31" fmla="*/ 345934 h 994407"/>
              <a:gd name="connsiteX32" fmla="*/ 492096 w 547363"/>
              <a:gd name="connsiteY32" fmla="*/ 309524 h 994407"/>
              <a:gd name="connsiteX33" fmla="*/ 502938 w 547363"/>
              <a:gd name="connsiteY33" fmla="*/ 256311 h 994407"/>
              <a:gd name="connsiteX34" fmla="*/ 509317 w 547363"/>
              <a:gd name="connsiteY34" fmla="*/ 232505 h 994407"/>
              <a:gd name="connsiteX35" fmla="*/ 518246 w 547363"/>
              <a:gd name="connsiteY35" fmla="*/ 259112 h 994407"/>
              <a:gd name="connsiteX36" fmla="*/ 522711 w 547363"/>
              <a:gd name="connsiteY36" fmla="*/ 301822 h 994407"/>
              <a:gd name="connsiteX37" fmla="*/ 506128 w 547363"/>
              <a:gd name="connsiteY37" fmla="*/ 348734 h 994407"/>
              <a:gd name="connsiteX38" fmla="*/ 498474 w 547363"/>
              <a:gd name="connsiteY38" fmla="*/ 385844 h 994407"/>
              <a:gd name="connsiteX39" fmla="*/ 497158 w 547363"/>
              <a:gd name="connsiteY39" fmla="*/ 386906 h 994407"/>
              <a:gd name="connsiteX40" fmla="*/ 497836 w 547363"/>
              <a:gd name="connsiteY40" fmla="*/ 391446 h 994407"/>
              <a:gd name="connsiteX41" fmla="*/ 500228 w 547363"/>
              <a:gd name="connsiteY41" fmla="*/ 464177 h 994407"/>
              <a:gd name="connsiteX42" fmla="*/ 498429 w 547363"/>
              <a:gd name="connsiteY42" fmla="*/ 480152 h 994407"/>
              <a:gd name="connsiteX43" fmla="*/ 504692 w 547363"/>
              <a:gd name="connsiteY43" fmla="*/ 470916 h 994407"/>
              <a:gd name="connsiteX44" fmla="*/ 508678 w 547363"/>
              <a:gd name="connsiteY44" fmla="*/ 457263 h 994407"/>
              <a:gd name="connsiteX45" fmla="*/ 507403 w 547363"/>
              <a:gd name="connsiteY45" fmla="*/ 418753 h 994407"/>
              <a:gd name="connsiteX46" fmla="*/ 515695 w 547363"/>
              <a:gd name="connsiteY46" fmla="*/ 388645 h 994407"/>
              <a:gd name="connsiteX47" fmla="*/ 526537 w 547363"/>
              <a:gd name="connsiteY47" fmla="*/ 365539 h 994407"/>
              <a:gd name="connsiteX48" fmla="*/ 536105 w 547363"/>
              <a:gd name="connsiteY48" fmla="*/ 341733 h 994407"/>
              <a:gd name="connsiteX49" fmla="*/ 541845 w 547363"/>
              <a:gd name="connsiteY49" fmla="*/ 371140 h 994407"/>
              <a:gd name="connsiteX50" fmla="*/ 539931 w 547363"/>
              <a:gd name="connsiteY50" fmla="*/ 416652 h 994407"/>
              <a:gd name="connsiteX51" fmla="*/ 514418 w 547363"/>
              <a:gd name="connsiteY51" fmla="*/ 462164 h 994407"/>
              <a:gd name="connsiteX52" fmla="*/ 499112 w 547363"/>
              <a:gd name="connsiteY52" fmla="*/ 497873 h 994407"/>
              <a:gd name="connsiteX53" fmla="*/ 495732 w 547363"/>
              <a:gd name="connsiteY53" fmla="*/ 504095 h 994407"/>
              <a:gd name="connsiteX54" fmla="*/ 492096 w 547363"/>
              <a:gd name="connsiteY54" fmla="*/ 536383 h 994407"/>
              <a:gd name="connsiteX55" fmla="*/ 476621 w 547363"/>
              <a:gd name="connsiteY55" fmla="*/ 591439 h 994407"/>
              <a:gd name="connsiteX56" fmla="*/ 485159 w 547363"/>
              <a:gd name="connsiteY56" fmla="*/ 584346 h 994407"/>
              <a:gd name="connsiteX57" fmla="*/ 492733 w 547363"/>
              <a:gd name="connsiteY57" fmla="*/ 572093 h 994407"/>
              <a:gd name="connsiteX58" fmla="*/ 501025 w 547363"/>
              <a:gd name="connsiteY58" fmla="*/ 532883 h 994407"/>
              <a:gd name="connsiteX59" fmla="*/ 516332 w 547363"/>
              <a:gd name="connsiteY59" fmla="*/ 504875 h 994407"/>
              <a:gd name="connsiteX60" fmla="*/ 532278 w 547363"/>
              <a:gd name="connsiteY60" fmla="*/ 484570 h 994407"/>
              <a:gd name="connsiteX61" fmla="*/ 546947 w 547363"/>
              <a:gd name="connsiteY61" fmla="*/ 462864 h 994407"/>
              <a:gd name="connsiteX62" fmla="*/ 546310 w 547363"/>
              <a:gd name="connsiteY62" fmla="*/ 495073 h 994407"/>
              <a:gd name="connsiteX63" fmla="*/ 534191 w 547363"/>
              <a:gd name="connsiteY63" fmla="*/ 541285 h 994407"/>
              <a:gd name="connsiteX64" fmla="*/ 513781 w 547363"/>
              <a:gd name="connsiteY64" fmla="*/ 567191 h 994407"/>
              <a:gd name="connsiteX65" fmla="*/ 497198 w 547363"/>
              <a:gd name="connsiteY65" fmla="*/ 578394 h 994407"/>
              <a:gd name="connsiteX66" fmla="*/ 472961 w 547363"/>
              <a:gd name="connsiteY66" fmla="*/ 609202 h 994407"/>
              <a:gd name="connsiteX67" fmla="*/ 468780 w 547363"/>
              <a:gd name="connsiteY67" fmla="*/ 613594 h 994407"/>
              <a:gd name="connsiteX68" fmla="*/ 441071 w 547363"/>
              <a:gd name="connsiteY68" fmla="*/ 670117 h 994407"/>
              <a:gd name="connsiteX69" fmla="*/ 422983 w 547363"/>
              <a:gd name="connsiteY69" fmla="*/ 695246 h 994407"/>
              <a:gd name="connsiteX70" fmla="*/ 435411 w 547363"/>
              <a:gd name="connsiteY70" fmla="*/ 690335 h 994407"/>
              <a:gd name="connsiteX71" fmla="*/ 446173 w 547363"/>
              <a:gd name="connsiteY71" fmla="*/ 680620 h 994407"/>
              <a:gd name="connsiteX72" fmla="*/ 465308 w 547363"/>
              <a:gd name="connsiteY72" fmla="*/ 644911 h 994407"/>
              <a:gd name="connsiteX73" fmla="*/ 487631 w 547363"/>
              <a:gd name="connsiteY73" fmla="*/ 621805 h 994407"/>
              <a:gd name="connsiteX74" fmla="*/ 508679 w 547363"/>
              <a:gd name="connsiteY74" fmla="*/ 606401 h 994407"/>
              <a:gd name="connsiteX75" fmla="*/ 529089 w 547363"/>
              <a:gd name="connsiteY75" fmla="*/ 588897 h 994407"/>
              <a:gd name="connsiteX76" fmla="*/ 520159 w 547363"/>
              <a:gd name="connsiteY76" fmla="*/ 621105 h 994407"/>
              <a:gd name="connsiteX77" fmla="*/ 495285 w 547363"/>
              <a:gd name="connsiteY77" fmla="*/ 663815 h 994407"/>
              <a:gd name="connsiteX78" fmla="*/ 467859 w 547363"/>
              <a:gd name="connsiteY78" fmla="*/ 682721 h 994407"/>
              <a:gd name="connsiteX79" fmla="*/ 448725 w 547363"/>
              <a:gd name="connsiteY79" fmla="*/ 688322 h 994407"/>
              <a:gd name="connsiteX80" fmla="*/ 416197 w 547363"/>
              <a:gd name="connsiteY80" fmla="*/ 710728 h 994407"/>
              <a:gd name="connsiteX81" fmla="*/ 409669 w 547363"/>
              <a:gd name="connsiteY81" fmla="*/ 714163 h 994407"/>
              <a:gd name="connsiteX82" fmla="*/ 409617 w 547363"/>
              <a:gd name="connsiteY82" fmla="*/ 713816 h 994407"/>
              <a:gd name="connsiteX83" fmla="*/ 399932 w 547363"/>
              <a:gd name="connsiteY83" fmla="*/ 727270 h 994407"/>
              <a:gd name="connsiteX84" fmla="*/ 351140 w 547363"/>
              <a:gd name="connsiteY84" fmla="*/ 776546 h 994407"/>
              <a:gd name="connsiteX85" fmla="*/ 345357 w 547363"/>
              <a:gd name="connsiteY85" fmla="*/ 780669 h 994407"/>
              <a:gd name="connsiteX86" fmla="*/ 357996 w 547363"/>
              <a:gd name="connsiteY86" fmla="*/ 779259 h 994407"/>
              <a:gd name="connsiteX87" fmla="*/ 370912 w 547363"/>
              <a:gd name="connsiteY87" fmla="*/ 772345 h 994407"/>
              <a:gd name="connsiteX88" fmla="*/ 398976 w 547363"/>
              <a:gd name="connsiteY88" fmla="*/ 742937 h 994407"/>
              <a:gd name="connsiteX89" fmla="*/ 427039 w 547363"/>
              <a:gd name="connsiteY89" fmla="*/ 727533 h 994407"/>
              <a:gd name="connsiteX90" fmla="*/ 451914 w 547363"/>
              <a:gd name="connsiteY90" fmla="*/ 719131 h 994407"/>
              <a:gd name="connsiteX91" fmla="*/ 476789 w 547363"/>
              <a:gd name="connsiteY91" fmla="*/ 708628 h 994407"/>
              <a:gd name="connsiteX92" fmla="*/ 458930 w 547363"/>
              <a:gd name="connsiteY92" fmla="*/ 737336 h 994407"/>
              <a:gd name="connsiteX93" fmla="*/ 423212 w 547363"/>
              <a:gd name="connsiteY93" fmla="*/ 770244 h 994407"/>
              <a:gd name="connsiteX94" fmla="*/ 391959 w 547363"/>
              <a:gd name="connsiteY94" fmla="*/ 780047 h 994407"/>
              <a:gd name="connsiteX95" fmla="*/ 371549 w 547363"/>
              <a:gd name="connsiteY95" fmla="*/ 780747 h 994407"/>
              <a:gd name="connsiteX96" fmla="*/ 334556 w 547363"/>
              <a:gd name="connsiteY96" fmla="*/ 794050 h 994407"/>
              <a:gd name="connsiteX97" fmla="*/ 327351 w 547363"/>
              <a:gd name="connsiteY97" fmla="*/ 796118 h 994407"/>
              <a:gd name="connsiteX98" fmla="*/ 327499 w 547363"/>
              <a:gd name="connsiteY98" fmla="*/ 793401 h 994407"/>
              <a:gd name="connsiteX99" fmla="*/ 250305 w 547363"/>
              <a:gd name="connsiteY99" fmla="*/ 848434 h 994407"/>
              <a:gd name="connsiteX100" fmla="*/ 263998 w 547363"/>
              <a:gd name="connsiteY100" fmla="*/ 849452 h 994407"/>
              <a:gd name="connsiteX101" fmla="*/ 277791 w 547363"/>
              <a:gd name="connsiteY101" fmla="*/ 845163 h 994407"/>
              <a:gd name="connsiteX102" fmla="*/ 310957 w 547363"/>
              <a:gd name="connsiteY102" fmla="*/ 822058 h 994407"/>
              <a:gd name="connsiteX103" fmla="*/ 342210 w 547363"/>
              <a:gd name="connsiteY103" fmla="*/ 813656 h 994407"/>
              <a:gd name="connsiteX104" fmla="*/ 368360 w 547363"/>
              <a:gd name="connsiteY104" fmla="*/ 812255 h 994407"/>
              <a:gd name="connsiteX105" fmla="*/ 395148 w 547363"/>
              <a:gd name="connsiteY105" fmla="*/ 809455 h 994407"/>
              <a:gd name="connsiteX106" fmla="*/ 371549 w 547363"/>
              <a:gd name="connsiteY106" fmla="*/ 832560 h 994407"/>
              <a:gd name="connsiteX107" fmla="*/ 330092 w 547363"/>
              <a:gd name="connsiteY107" fmla="*/ 855666 h 994407"/>
              <a:gd name="connsiteX108" fmla="*/ 277153 w 547363"/>
              <a:gd name="connsiteY108" fmla="*/ 854266 h 994407"/>
              <a:gd name="connsiteX109" fmla="*/ 237609 w 547363"/>
              <a:gd name="connsiteY109" fmla="*/ 860567 h 994407"/>
              <a:gd name="connsiteX110" fmla="*/ 230174 w 547363"/>
              <a:gd name="connsiteY110" fmla="*/ 861257 h 994407"/>
              <a:gd name="connsiteX111" fmla="*/ 230273 w 547363"/>
              <a:gd name="connsiteY111" fmla="*/ 860774 h 994407"/>
              <a:gd name="connsiteX112" fmla="*/ 145532 w 547363"/>
              <a:gd name="connsiteY112" fmla="*/ 904552 h 994407"/>
              <a:gd name="connsiteX113" fmla="*/ 158520 w 547363"/>
              <a:gd name="connsiteY113" fmla="*/ 906780 h 994407"/>
              <a:gd name="connsiteX114" fmla="*/ 173190 w 547363"/>
              <a:gd name="connsiteY114" fmla="*/ 903979 h 994407"/>
              <a:gd name="connsiteX115" fmla="*/ 209545 w 547363"/>
              <a:gd name="connsiteY115" fmla="*/ 884374 h 994407"/>
              <a:gd name="connsiteX116" fmla="*/ 268861 w 547363"/>
              <a:gd name="connsiteY116" fmla="*/ 885074 h 994407"/>
              <a:gd name="connsiteX117" fmla="*/ 295650 w 547363"/>
              <a:gd name="connsiteY117" fmla="*/ 887175 h 994407"/>
              <a:gd name="connsiteX118" fmla="*/ 269500 w 547363"/>
              <a:gd name="connsiteY118" fmla="*/ 905380 h 994407"/>
              <a:gd name="connsiteX119" fmla="*/ 225490 w 547363"/>
              <a:gd name="connsiteY119" fmla="*/ 921484 h 994407"/>
              <a:gd name="connsiteX120" fmla="*/ 171914 w 547363"/>
              <a:gd name="connsiteY120" fmla="*/ 913081 h 994407"/>
              <a:gd name="connsiteX121" fmla="*/ 131094 w 547363"/>
              <a:gd name="connsiteY121" fmla="*/ 915182 h 994407"/>
              <a:gd name="connsiteX122" fmla="*/ 124938 w 547363"/>
              <a:gd name="connsiteY122" fmla="*/ 915191 h 994407"/>
              <a:gd name="connsiteX123" fmla="*/ 120890 w 547363"/>
              <a:gd name="connsiteY123" fmla="*/ 917282 h 994407"/>
              <a:gd name="connsiteX124" fmla="*/ 61573 w 547363"/>
              <a:gd name="connsiteY124" fmla="*/ 946690 h 994407"/>
              <a:gd name="connsiteX125" fmla="*/ 33509 w 547363"/>
              <a:gd name="connsiteY125" fmla="*/ 963494 h 994407"/>
              <a:gd name="connsiteX126" fmla="*/ 11185 w 547363"/>
              <a:gd name="connsiteY126" fmla="*/ 985900 h 994407"/>
              <a:gd name="connsiteX127" fmla="*/ 4170 w 547363"/>
              <a:gd name="connsiteY127" fmla="*/ 994302 h 994407"/>
              <a:gd name="connsiteX128" fmla="*/ 1619 w 547363"/>
              <a:gd name="connsiteY128" fmla="*/ 978898 h 994407"/>
              <a:gd name="connsiteX129" fmla="*/ 9272 w 547363"/>
              <a:gd name="connsiteY129" fmla="*/ 968396 h 994407"/>
              <a:gd name="connsiteX130" fmla="*/ 36698 w 547363"/>
              <a:gd name="connsiteY130" fmla="*/ 947390 h 994407"/>
              <a:gd name="connsiteX131" fmla="*/ 81504 w 547363"/>
              <a:gd name="connsiteY131" fmla="*/ 923234 h 994407"/>
              <a:gd name="connsiteX132" fmla="*/ 128847 w 547363"/>
              <a:gd name="connsiteY132" fmla="*/ 900540 h 994407"/>
              <a:gd name="connsiteX133" fmla="*/ 143770 w 547363"/>
              <a:gd name="connsiteY133" fmla="*/ 886824 h 994407"/>
              <a:gd name="connsiteX134" fmla="*/ 154693 w 547363"/>
              <a:gd name="connsiteY134" fmla="*/ 871070 h 994407"/>
              <a:gd name="connsiteX135" fmla="*/ 180843 w 547363"/>
              <a:gd name="connsiteY135" fmla="*/ 821357 h 994407"/>
              <a:gd name="connsiteX136" fmla="*/ 214647 w 547363"/>
              <a:gd name="connsiteY136" fmla="*/ 794050 h 994407"/>
              <a:gd name="connsiteX137" fmla="*/ 238884 w 547363"/>
              <a:gd name="connsiteY137" fmla="*/ 780747 h 994407"/>
              <a:gd name="connsiteX138" fmla="*/ 229316 w 547363"/>
              <a:gd name="connsiteY138" fmla="*/ 805953 h 994407"/>
              <a:gd name="connsiteX139" fmla="*/ 198064 w 547363"/>
              <a:gd name="connsiteY139" fmla="*/ 857767 h 994407"/>
              <a:gd name="connsiteX140" fmla="*/ 161708 w 547363"/>
              <a:gd name="connsiteY140" fmla="*/ 875971 h 994407"/>
              <a:gd name="connsiteX141" fmla="*/ 150547 w 547363"/>
              <a:gd name="connsiteY141" fmla="*/ 886474 h 994407"/>
              <a:gd name="connsiteX142" fmla="*/ 147699 w 547363"/>
              <a:gd name="connsiteY142" fmla="*/ 891297 h 994407"/>
              <a:gd name="connsiteX143" fmla="*/ 209147 w 547363"/>
              <a:gd name="connsiteY143" fmla="*/ 860042 h 994407"/>
              <a:gd name="connsiteX144" fmla="*/ 229773 w 547363"/>
              <a:gd name="connsiteY144" fmla="*/ 847656 h 994407"/>
              <a:gd name="connsiteX145" fmla="*/ 230593 w 547363"/>
              <a:gd name="connsiteY145" fmla="*/ 846564 h 994407"/>
              <a:gd name="connsiteX146" fmla="*/ 256106 w 547363"/>
              <a:gd name="connsiteY146" fmla="*/ 815056 h 994407"/>
              <a:gd name="connsiteX147" fmla="*/ 275240 w 547363"/>
              <a:gd name="connsiteY147" fmla="*/ 763942 h 994407"/>
              <a:gd name="connsiteX148" fmla="*/ 302666 w 547363"/>
              <a:gd name="connsiteY148" fmla="*/ 733134 h 994407"/>
              <a:gd name="connsiteX149" fmla="*/ 323076 w 547363"/>
              <a:gd name="connsiteY149" fmla="*/ 717030 h 994407"/>
              <a:gd name="connsiteX150" fmla="*/ 317974 w 547363"/>
              <a:gd name="connsiteY150" fmla="*/ 742236 h 994407"/>
              <a:gd name="connsiteX151" fmla="*/ 311596 w 547363"/>
              <a:gd name="connsiteY151" fmla="*/ 768143 h 994407"/>
              <a:gd name="connsiteX152" fmla="*/ 295013 w 547363"/>
              <a:gd name="connsiteY152" fmla="*/ 796151 h 994407"/>
              <a:gd name="connsiteX153" fmla="*/ 262484 w 547363"/>
              <a:gd name="connsiteY153" fmla="*/ 817856 h 994407"/>
              <a:gd name="connsiteX154" fmla="*/ 252045 w 547363"/>
              <a:gd name="connsiteY154" fmla="*/ 834281 h 994407"/>
              <a:gd name="connsiteX155" fmla="*/ 282894 w 547363"/>
              <a:gd name="connsiteY155" fmla="*/ 815756 h 994407"/>
              <a:gd name="connsiteX156" fmla="*/ 331156 w 547363"/>
              <a:gd name="connsiteY156" fmla="*/ 777572 h 994407"/>
              <a:gd name="connsiteX157" fmla="*/ 339898 w 547363"/>
              <a:gd name="connsiteY157" fmla="*/ 764817 h 994407"/>
              <a:gd name="connsiteX158" fmla="*/ 346037 w 547363"/>
              <a:gd name="connsiteY158" fmla="*/ 747838 h 994407"/>
              <a:gd name="connsiteX159" fmla="*/ 354966 w 547363"/>
              <a:gd name="connsiteY159" fmla="*/ 696024 h 994407"/>
              <a:gd name="connsiteX160" fmla="*/ 374101 w 547363"/>
              <a:gd name="connsiteY160" fmla="*/ 661716 h 994407"/>
              <a:gd name="connsiteX161" fmla="*/ 389408 w 547363"/>
              <a:gd name="connsiteY161" fmla="*/ 642111 h 994407"/>
              <a:gd name="connsiteX162" fmla="*/ 390684 w 547363"/>
              <a:gd name="connsiteY162" fmla="*/ 666617 h 994407"/>
              <a:gd name="connsiteX163" fmla="*/ 390046 w 547363"/>
              <a:gd name="connsiteY163" fmla="*/ 692524 h 994407"/>
              <a:gd name="connsiteX164" fmla="*/ 380479 w 547363"/>
              <a:gd name="connsiteY164" fmla="*/ 722631 h 994407"/>
              <a:gd name="connsiteX165" fmla="*/ 353691 w 547363"/>
              <a:gd name="connsiteY165" fmla="*/ 749939 h 994407"/>
              <a:gd name="connsiteX166" fmla="*/ 347173 w 547363"/>
              <a:gd name="connsiteY166" fmla="*/ 764899 h 994407"/>
              <a:gd name="connsiteX167" fmla="*/ 355684 w 547363"/>
              <a:gd name="connsiteY167" fmla="*/ 758166 h 994407"/>
              <a:gd name="connsiteX168" fmla="*/ 408922 w 547363"/>
              <a:gd name="connsiteY168" fmla="*/ 696868 h 994407"/>
              <a:gd name="connsiteX169" fmla="*/ 415160 w 547363"/>
              <a:gd name="connsiteY169" fmla="*/ 681584 h 994407"/>
              <a:gd name="connsiteX170" fmla="*/ 416834 w 547363"/>
              <a:gd name="connsiteY170" fmla="*/ 663817 h 994407"/>
              <a:gd name="connsiteX171" fmla="*/ 413645 w 547363"/>
              <a:gd name="connsiteY171" fmla="*/ 643511 h 994407"/>
              <a:gd name="connsiteX172" fmla="*/ 412369 w 547363"/>
              <a:gd name="connsiteY172" fmla="*/ 613403 h 994407"/>
              <a:gd name="connsiteX173" fmla="*/ 421299 w 547363"/>
              <a:gd name="connsiteY173" fmla="*/ 576293 h 994407"/>
              <a:gd name="connsiteX174" fmla="*/ 430228 w 547363"/>
              <a:gd name="connsiteY174" fmla="*/ 553188 h 994407"/>
              <a:gd name="connsiteX175" fmla="*/ 437882 w 547363"/>
              <a:gd name="connsiteY175" fmla="*/ 575594 h 994407"/>
              <a:gd name="connsiteX176" fmla="*/ 444260 w 547363"/>
              <a:gd name="connsiteY176" fmla="*/ 599400 h 994407"/>
              <a:gd name="connsiteX177" fmla="*/ 442984 w 547363"/>
              <a:gd name="connsiteY177" fmla="*/ 630208 h 994407"/>
              <a:gd name="connsiteX178" fmla="*/ 424488 w 547363"/>
              <a:gd name="connsiteY178" fmla="*/ 663116 h 994407"/>
              <a:gd name="connsiteX179" fmla="*/ 421545 w 547363"/>
              <a:gd name="connsiteY179" fmla="*/ 680706 h 994407"/>
              <a:gd name="connsiteX180" fmla="*/ 462151 w 547363"/>
              <a:gd name="connsiteY180" fmla="*/ 603315 h 994407"/>
              <a:gd name="connsiteX181" fmla="*/ 464431 w 547363"/>
              <a:gd name="connsiteY181" fmla="*/ 582858 h 994407"/>
              <a:gd name="connsiteX182" fmla="*/ 461481 w 547363"/>
              <a:gd name="connsiteY182" fmla="*/ 565791 h 994407"/>
              <a:gd name="connsiteX183" fmla="*/ 444260 w 547363"/>
              <a:gd name="connsiteY183" fmla="*/ 520279 h 994407"/>
              <a:gd name="connsiteX184" fmla="*/ 442985 w 547363"/>
              <a:gd name="connsiteY184" fmla="*/ 482469 h 994407"/>
              <a:gd name="connsiteX185" fmla="*/ 445536 w 547363"/>
              <a:gd name="connsiteY185" fmla="*/ 457963 h 994407"/>
              <a:gd name="connsiteX186" fmla="*/ 458292 w 547363"/>
              <a:gd name="connsiteY186" fmla="*/ 476868 h 994407"/>
              <a:gd name="connsiteX187" fmla="*/ 470410 w 547363"/>
              <a:gd name="connsiteY187" fmla="*/ 497173 h 994407"/>
              <a:gd name="connsiteX188" fmla="*/ 476788 w 547363"/>
              <a:gd name="connsiteY188" fmla="*/ 526581 h 994407"/>
              <a:gd name="connsiteX189" fmla="*/ 467859 w 547363"/>
              <a:gd name="connsiteY189" fmla="*/ 562991 h 994407"/>
              <a:gd name="connsiteX190" fmla="*/ 467381 w 547363"/>
              <a:gd name="connsiteY190" fmla="*/ 576907 h 994407"/>
              <a:gd name="connsiteX191" fmla="*/ 468745 w 547363"/>
              <a:gd name="connsiteY191" fmla="*/ 583148 h 994407"/>
              <a:gd name="connsiteX192" fmla="*/ 488269 w 547363"/>
              <a:gd name="connsiteY192" fmla="*/ 502774 h 994407"/>
              <a:gd name="connsiteX193" fmla="*/ 488413 w 547363"/>
              <a:gd name="connsiteY193" fmla="*/ 497736 h 994407"/>
              <a:gd name="connsiteX194" fmla="*/ 488269 w 547363"/>
              <a:gd name="connsiteY194" fmla="*/ 497173 h 994407"/>
              <a:gd name="connsiteX195" fmla="*/ 478064 w 547363"/>
              <a:gd name="connsiteY195" fmla="*/ 460763 h 994407"/>
              <a:gd name="connsiteX196" fmla="*/ 451913 w 547363"/>
              <a:gd name="connsiteY196" fmla="*/ 422254 h 994407"/>
              <a:gd name="connsiteX197" fmla="*/ 442984 w 547363"/>
              <a:gd name="connsiteY197" fmla="*/ 385844 h 994407"/>
              <a:gd name="connsiteX198" fmla="*/ 441071 w 547363"/>
              <a:gd name="connsiteY198" fmla="*/ 360638 h 994407"/>
              <a:gd name="connsiteX199" fmla="*/ 456378 w 547363"/>
              <a:gd name="connsiteY199" fmla="*/ 376742 h 994407"/>
              <a:gd name="connsiteX200" fmla="*/ 471686 w 547363"/>
              <a:gd name="connsiteY200" fmla="*/ 393546 h 994407"/>
              <a:gd name="connsiteX201" fmla="*/ 483804 w 547363"/>
              <a:gd name="connsiteY201" fmla="*/ 420153 h 994407"/>
              <a:gd name="connsiteX202" fmla="*/ 483804 w 547363"/>
              <a:gd name="connsiteY202" fmla="*/ 457263 h 994407"/>
              <a:gd name="connsiteX203" fmla="*/ 489167 w 547363"/>
              <a:gd name="connsiteY203" fmla="*/ 471329 h 994407"/>
              <a:gd name="connsiteX204" fmla="*/ 490900 w 547363"/>
              <a:gd name="connsiteY204" fmla="*/ 410701 h 994407"/>
              <a:gd name="connsiteX205" fmla="*/ 487930 w 547363"/>
              <a:gd name="connsiteY205" fmla="*/ 387143 h 994407"/>
              <a:gd name="connsiteX206" fmla="*/ 487630 w 547363"/>
              <a:gd name="connsiteY206" fmla="*/ 386544 h 994407"/>
              <a:gd name="connsiteX207" fmla="*/ 471047 w 547363"/>
              <a:gd name="connsiteY207" fmla="*/ 355036 h 994407"/>
              <a:gd name="connsiteX208" fmla="*/ 439157 w 547363"/>
              <a:gd name="connsiteY208" fmla="*/ 322828 h 994407"/>
              <a:gd name="connsiteX209" fmla="*/ 425125 w 547363"/>
              <a:gd name="connsiteY209" fmla="*/ 288519 h 994407"/>
              <a:gd name="connsiteX210" fmla="*/ 419385 w 547363"/>
              <a:gd name="connsiteY210" fmla="*/ 264013 h 994407"/>
              <a:gd name="connsiteX211" fmla="*/ 436605 w 547363"/>
              <a:gd name="connsiteY211" fmla="*/ 277316 h 994407"/>
              <a:gd name="connsiteX212" fmla="*/ 469771 w 547363"/>
              <a:gd name="connsiteY212" fmla="*/ 314426 h 994407"/>
              <a:gd name="connsiteX213" fmla="*/ 476150 w 547363"/>
              <a:gd name="connsiteY213" fmla="*/ 350135 h 994407"/>
              <a:gd name="connsiteX214" fmla="*/ 485009 w 547363"/>
              <a:gd name="connsiteY214" fmla="*/ 363975 h 994407"/>
              <a:gd name="connsiteX215" fmla="*/ 480615 w 547363"/>
              <a:gd name="connsiteY215" fmla="*/ 329130 h 994407"/>
              <a:gd name="connsiteX216" fmla="*/ 469861 w 547363"/>
              <a:gd name="connsiteY216" fmla="*/ 283322 h 994407"/>
              <a:gd name="connsiteX217" fmla="*/ 468497 w 547363"/>
              <a:gd name="connsiteY217" fmla="*/ 282918 h 994407"/>
              <a:gd name="connsiteX218" fmla="*/ 448725 w 547363"/>
              <a:gd name="connsiteY218" fmla="*/ 254910 h 994407"/>
              <a:gd name="connsiteX219" fmla="*/ 414283 w 547363"/>
              <a:gd name="connsiteY219" fmla="*/ 227603 h 994407"/>
              <a:gd name="connsiteX220" fmla="*/ 396424 w 547363"/>
              <a:gd name="connsiteY220" fmla="*/ 195394 h 994407"/>
              <a:gd name="connsiteX221" fmla="*/ 388771 w 547363"/>
              <a:gd name="connsiteY221" fmla="*/ 172289 h 994407"/>
              <a:gd name="connsiteX222" fmla="*/ 406629 w 547363"/>
              <a:gd name="connsiteY222" fmla="*/ 183492 h 994407"/>
              <a:gd name="connsiteX223" fmla="*/ 442347 w 547363"/>
              <a:gd name="connsiteY223" fmla="*/ 215700 h 994407"/>
              <a:gd name="connsiteX224" fmla="*/ 452552 w 547363"/>
              <a:gd name="connsiteY224" fmla="*/ 249309 h 994407"/>
              <a:gd name="connsiteX225" fmla="*/ 465411 w 547363"/>
              <a:gd name="connsiteY225" fmla="*/ 264366 h 994407"/>
              <a:gd name="connsiteX226" fmla="*/ 464670 w 547363"/>
              <a:gd name="connsiteY226" fmla="*/ 261212 h 994407"/>
              <a:gd name="connsiteX227" fmla="*/ 448725 w 547363"/>
              <a:gd name="connsiteY227" fmla="*/ 210099 h 994407"/>
              <a:gd name="connsiteX228" fmla="*/ 439587 w 547363"/>
              <a:gd name="connsiteY228" fmla="*/ 184363 h 994407"/>
              <a:gd name="connsiteX229" fmla="*/ 438519 w 547363"/>
              <a:gd name="connsiteY229" fmla="*/ 184191 h 994407"/>
              <a:gd name="connsiteX230" fmla="*/ 416196 w 547363"/>
              <a:gd name="connsiteY230" fmla="*/ 159685 h 994407"/>
              <a:gd name="connsiteX231" fmla="*/ 380478 w 547363"/>
              <a:gd name="connsiteY231" fmla="*/ 136579 h 994407"/>
              <a:gd name="connsiteX232" fmla="*/ 360706 w 547363"/>
              <a:gd name="connsiteY232" fmla="*/ 106471 h 994407"/>
              <a:gd name="connsiteX233" fmla="*/ 351777 w 547363"/>
              <a:gd name="connsiteY233" fmla="*/ 84066 h 994407"/>
              <a:gd name="connsiteX234" fmla="*/ 369636 w 547363"/>
              <a:gd name="connsiteY234" fmla="*/ 93868 h 994407"/>
              <a:gd name="connsiteX235" fmla="*/ 406629 w 547363"/>
              <a:gd name="connsiteY235" fmla="*/ 121875 h 994407"/>
              <a:gd name="connsiteX236" fmla="*/ 419385 w 547363"/>
              <a:gd name="connsiteY236" fmla="*/ 153383 h 994407"/>
              <a:gd name="connsiteX237" fmla="*/ 432708 w 547363"/>
              <a:gd name="connsiteY237" fmla="*/ 165793 h 994407"/>
              <a:gd name="connsiteX238" fmla="*/ 418269 w 547363"/>
              <a:gd name="connsiteY238" fmla="*/ 126515 h 994407"/>
              <a:gd name="connsiteX239" fmla="*/ 412369 w 547363"/>
              <a:gd name="connsiteY239" fmla="*/ 108572 h 994407"/>
              <a:gd name="connsiteX240" fmla="*/ 405353 w 547363"/>
              <a:gd name="connsiteY240" fmla="*/ 92468 h 994407"/>
              <a:gd name="connsiteX241" fmla="*/ 382392 w 547363"/>
              <a:gd name="connsiteY241" fmla="*/ 68662 h 994407"/>
              <a:gd name="connsiteX242" fmla="*/ 368360 w 547363"/>
              <a:gd name="connsiteY242" fmla="*/ 21750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258" y="-656"/>
                  <a:pt x="372825" y="7046"/>
                  <a:pt x="381755" y="16148"/>
                </a:cubicBezTo>
                <a:cubicBezTo>
                  <a:pt x="386857" y="21050"/>
                  <a:pt x="397700" y="29452"/>
                  <a:pt x="403440" y="46956"/>
                </a:cubicBezTo>
                <a:cubicBezTo>
                  <a:pt x="412369" y="71463"/>
                  <a:pt x="411732" y="78465"/>
                  <a:pt x="412369" y="91768"/>
                </a:cubicBezTo>
                <a:cubicBezTo>
                  <a:pt x="414283" y="100170"/>
                  <a:pt x="414921" y="107172"/>
                  <a:pt x="420023" y="116274"/>
                </a:cubicBezTo>
                <a:lnTo>
                  <a:pt x="439779" y="169382"/>
                </a:lnTo>
                <a:lnTo>
                  <a:pt x="441709" y="156010"/>
                </a:lnTo>
                <a:cubicBezTo>
                  <a:pt x="441709" y="150759"/>
                  <a:pt x="441071" y="146383"/>
                  <a:pt x="440433" y="143582"/>
                </a:cubicBezTo>
                <a:cubicBezTo>
                  <a:pt x="434055" y="132379"/>
                  <a:pt x="429590" y="121876"/>
                  <a:pt x="426401" y="112073"/>
                </a:cubicBezTo>
                <a:cubicBezTo>
                  <a:pt x="421936" y="97370"/>
                  <a:pt x="425126" y="68662"/>
                  <a:pt x="427677" y="60961"/>
                </a:cubicBezTo>
                <a:cubicBezTo>
                  <a:pt x="429590" y="51158"/>
                  <a:pt x="430228" y="38555"/>
                  <a:pt x="430228" y="37854"/>
                </a:cubicBezTo>
                <a:cubicBezTo>
                  <a:pt x="430228" y="37154"/>
                  <a:pt x="436606" y="48357"/>
                  <a:pt x="442346" y="60260"/>
                </a:cubicBezTo>
                <a:cubicBezTo>
                  <a:pt x="445536" y="67262"/>
                  <a:pt x="453190" y="79165"/>
                  <a:pt x="453190" y="98070"/>
                </a:cubicBezTo>
                <a:cubicBezTo>
                  <a:pt x="453190" y="125377"/>
                  <a:pt x="450638" y="131679"/>
                  <a:pt x="446811" y="144982"/>
                </a:cubicBezTo>
                <a:cubicBezTo>
                  <a:pt x="445536" y="156185"/>
                  <a:pt x="444260" y="163887"/>
                  <a:pt x="448087" y="179991"/>
                </a:cubicBezTo>
                <a:lnTo>
                  <a:pt x="445269" y="184138"/>
                </a:lnTo>
                <a:lnTo>
                  <a:pt x="469772" y="250009"/>
                </a:lnTo>
                <a:lnTo>
                  <a:pt x="473137" y="263547"/>
                </a:lnTo>
                <a:lnTo>
                  <a:pt x="475592" y="253948"/>
                </a:lnTo>
                <a:cubicBezTo>
                  <a:pt x="475991" y="248609"/>
                  <a:pt x="475513" y="244058"/>
                  <a:pt x="474875" y="240907"/>
                </a:cubicBezTo>
                <a:cubicBezTo>
                  <a:pt x="469772" y="228304"/>
                  <a:pt x="465945" y="217801"/>
                  <a:pt x="463394" y="207298"/>
                </a:cubicBezTo>
                <a:cubicBezTo>
                  <a:pt x="460205" y="191194"/>
                  <a:pt x="465945" y="162487"/>
                  <a:pt x="468497" y="154784"/>
                </a:cubicBezTo>
                <a:cubicBezTo>
                  <a:pt x="471685" y="144982"/>
                  <a:pt x="472961" y="131679"/>
                  <a:pt x="472961" y="131679"/>
                </a:cubicBezTo>
                <a:cubicBezTo>
                  <a:pt x="472961" y="130978"/>
                  <a:pt x="478702" y="142882"/>
                  <a:pt x="483804" y="156185"/>
                </a:cubicBezTo>
                <a:cubicBezTo>
                  <a:pt x="486356" y="163887"/>
                  <a:pt x="493371" y="176490"/>
                  <a:pt x="492096" y="196096"/>
                </a:cubicBezTo>
                <a:cubicBezTo>
                  <a:pt x="490182" y="223402"/>
                  <a:pt x="486356" y="230404"/>
                  <a:pt x="481891" y="243007"/>
                </a:cubicBezTo>
                <a:cubicBezTo>
                  <a:pt x="479339" y="254210"/>
                  <a:pt x="477426" y="262612"/>
                  <a:pt x="479339" y="279417"/>
                </a:cubicBezTo>
                <a:lnTo>
                  <a:pt x="477565" y="281365"/>
                </a:lnTo>
                <a:lnTo>
                  <a:pt x="487153" y="319940"/>
                </a:lnTo>
                <a:lnTo>
                  <a:pt x="494531" y="369326"/>
                </a:lnTo>
                <a:lnTo>
                  <a:pt x="498713" y="359237"/>
                </a:lnTo>
                <a:cubicBezTo>
                  <a:pt x="499909" y="353811"/>
                  <a:pt x="500068" y="349085"/>
                  <a:pt x="499750" y="345934"/>
                </a:cubicBezTo>
                <a:cubicBezTo>
                  <a:pt x="495923" y="331930"/>
                  <a:pt x="493372" y="320727"/>
                  <a:pt x="492096" y="309524"/>
                </a:cubicBezTo>
                <a:cubicBezTo>
                  <a:pt x="490820" y="292720"/>
                  <a:pt x="499112" y="264012"/>
                  <a:pt x="502938" y="256311"/>
                </a:cubicBezTo>
                <a:cubicBezTo>
                  <a:pt x="506765" y="246508"/>
                  <a:pt x="509317" y="232505"/>
                  <a:pt x="509317" y="232505"/>
                </a:cubicBezTo>
                <a:cubicBezTo>
                  <a:pt x="509317" y="231804"/>
                  <a:pt x="514419" y="245108"/>
                  <a:pt x="518246" y="259112"/>
                </a:cubicBezTo>
                <a:cubicBezTo>
                  <a:pt x="520160" y="267514"/>
                  <a:pt x="525900" y="281517"/>
                  <a:pt x="522711" y="301822"/>
                </a:cubicBezTo>
                <a:cubicBezTo>
                  <a:pt x="517609" y="330530"/>
                  <a:pt x="513144" y="336131"/>
                  <a:pt x="506128" y="348734"/>
                </a:cubicBezTo>
                <a:cubicBezTo>
                  <a:pt x="502301" y="359937"/>
                  <a:pt x="499112" y="367639"/>
                  <a:pt x="498474" y="385844"/>
                </a:cubicBezTo>
                <a:lnTo>
                  <a:pt x="497158" y="386906"/>
                </a:lnTo>
                <a:lnTo>
                  <a:pt x="497836" y="391446"/>
                </a:lnTo>
                <a:cubicBezTo>
                  <a:pt x="500069" y="415602"/>
                  <a:pt x="501025" y="439933"/>
                  <a:pt x="500228" y="464177"/>
                </a:cubicBezTo>
                <a:lnTo>
                  <a:pt x="498429" y="480152"/>
                </a:lnTo>
                <a:lnTo>
                  <a:pt x="504692" y="470916"/>
                </a:lnTo>
                <a:cubicBezTo>
                  <a:pt x="507084" y="465665"/>
                  <a:pt x="508359" y="460764"/>
                  <a:pt x="508678" y="457263"/>
                </a:cubicBezTo>
                <a:cubicBezTo>
                  <a:pt x="507403" y="442559"/>
                  <a:pt x="506765" y="430656"/>
                  <a:pt x="507403" y="418753"/>
                </a:cubicBezTo>
                <a:cubicBezTo>
                  <a:pt x="508040" y="410350"/>
                  <a:pt x="511868" y="399147"/>
                  <a:pt x="515695" y="388645"/>
                </a:cubicBezTo>
                <a:cubicBezTo>
                  <a:pt x="519521" y="378843"/>
                  <a:pt x="523986" y="369740"/>
                  <a:pt x="526537" y="365539"/>
                </a:cubicBezTo>
                <a:cubicBezTo>
                  <a:pt x="532277" y="355736"/>
                  <a:pt x="536105" y="342433"/>
                  <a:pt x="536105" y="341733"/>
                </a:cubicBezTo>
                <a:cubicBezTo>
                  <a:pt x="536105" y="341033"/>
                  <a:pt x="539931" y="355736"/>
                  <a:pt x="541845" y="371140"/>
                </a:cubicBezTo>
                <a:cubicBezTo>
                  <a:pt x="543120" y="380243"/>
                  <a:pt x="546947" y="396347"/>
                  <a:pt x="539931" y="416652"/>
                </a:cubicBezTo>
                <a:cubicBezTo>
                  <a:pt x="529726" y="446060"/>
                  <a:pt x="523986" y="450961"/>
                  <a:pt x="514418" y="462164"/>
                </a:cubicBezTo>
                <a:cubicBezTo>
                  <a:pt x="508040" y="472667"/>
                  <a:pt x="503576" y="479668"/>
                  <a:pt x="499112" y="497873"/>
                </a:cubicBezTo>
                <a:lnTo>
                  <a:pt x="495732" y="504095"/>
                </a:lnTo>
                <a:lnTo>
                  <a:pt x="492096" y="536383"/>
                </a:lnTo>
                <a:lnTo>
                  <a:pt x="476621" y="591439"/>
                </a:lnTo>
                <a:lnTo>
                  <a:pt x="485159" y="584346"/>
                </a:lnTo>
                <a:cubicBezTo>
                  <a:pt x="488907" y="579795"/>
                  <a:pt x="491458" y="575244"/>
                  <a:pt x="492733" y="572093"/>
                </a:cubicBezTo>
                <a:cubicBezTo>
                  <a:pt x="495285" y="556689"/>
                  <a:pt x="497836" y="544785"/>
                  <a:pt x="501025" y="532883"/>
                </a:cubicBezTo>
                <a:cubicBezTo>
                  <a:pt x="503576" y="524480"/>
                  <a:pt x="509954" y="513977"/>
                  <a:pt x="516332" y="504875"/>
                </a:cubicBezTo>
                <a:cubicBezTo>
                  <a:pt x="522710" y="495773"/>
                  <a:pt x="529088" y="487370"/>
                  <a:pt x="532278" y="484570"/>
                </a:cubicBezTo>
                <a:cubicBezTo>
                  <a:pt x="539932" y="476167"/>
                  <a:pt x="546947" y="462864"/>
                  <a:pt x="546947" y="462864"/>
                </a:cubicBezTo>
                <a:cubicBezTo>
                  <a:pt x="546947" y="462164"/>
                  <a:pt x="548223" y="478268"/>
                  <a:pt x="546310" y="495073"/>
                </a:cubicBezTo>
                <a:cubicBezTo>
                  <a:pt x="545672" y="504875"/>
                  <a:pt x="545672" y="522380"/>
                  <a:pt x="534191" y="541285"/>
                </a:cubicBezTo>
                <a:cubicBezTo>
                  <a:pt x="525900" y="554588"/>
                  <a:pt x="519522" y="562290"/>
                  <a:pt x="513781" y="567191"/>
                </a:cubicBezTo>
                <a:cubicBezTo>
                  <a:pt x="508041" y="571392"/>
                  <a:pt x="503576" y="574193"/>
                  <a:pt x="497198" y="578394"/>
                </a:cubicBezTo>
                <a:cubicBezTo>
                  <a:pt x="488268" y="587497"/>
                  <a:pt x="481890" y="592398"/>
                  <a:pt x="472961" y="609202"/>
                </a:cubicBezTo>
                <a:lnTo>
                  <a:pt x="468780" y="613594"/>
                </a:lnTo>
                <a:lnTo>
                  <a:pt x="441071" y="670117"/>
                </a:lnTo>
                <a:lnTo>
                  <a:pt x="422983" y="695246"/>
                </a:lnTo>
                <a:lnTo>
                  <a:pt x="435411" y="690335"/>
                </a:lnTo>
                <a:cubicBezTo>
                  <a:pt x="440274" y="687096"/>
                  <a:pt x="443941" y="683420"/>
                  <a:pt x="446173" y="680620"/>
                </a:cubicBezTo>
                <a:cubicBezTo>
                  <a:pt x="453190" y="666616"/>
                  <a:pt x="458929" y="655413"/>
                  <a:pt x="465308" y="644911"/>
                </a:cubicBezTo>
                <a:cubicBezTo>
                  <a:pt x="470410" y="637209"/>
                  <a:pt x="479339" y="628806"/>
                  <a:pt x="487631" y="621805"/>
                </a:cubicBezTo>
                <a:cubicBezTo>
                  <a:pt x="496561" y="614803"/>
                  <a:pt x="504852" y="608502"/>
                  <a:pt x="508679" y="606401"/>
                </a:cubicBezTo>
                <a:cubicBezTo>
                  <a:pt x="518246" y="600099"/>
                  <a:pt x="529089" y="588897"/>
                  <a:pt x="529089" y="588897"/>
                </a:cubicBezTo>
                <a:cubicBezTo>
                  <a:pt x="529089" y="588196"/>
                  <a:pt x="525900" y="605000"/>
                  <a:pt x="520159" y="621105"/>
                </a:cubicBezTo>
                <a:cubicBezTo>
                  <a:pt x="516971" y="630207"/>
                  <a:pt x="511868" y="648411"/>
                  <a:pt x="495285" y="663815"/>
                </a:cubicBezTo>
                <a:cubicBezTo>
                  <a:pt x="483166" y="674318"/>
                  <a:pt x="474875" y="679219"/>
                  <a:pt x="467859" y="682721"/>
                </a:cubicBezTo>
                <a:cubicBezTo>
                  <a:pt x="460843" y="684821"/>
                  <a:pt x="455741" y="686221"/>
                  <a:pt x="448725" y="688322"/>
                </a:cubicBezTo>
                <a:cubicBezTo>
                  <a:pt x="437882" y="693923"/>
                  <a:pt x="429590" y="697424"/>
                  <a:pt x="416197" y="710728"/>
                </a:cubicBezTo>
                <a:cubicBezTo>
                  <a:pt x="412848" y="713879"/>
                  <a:pt x="410775" y="714710"/>
                  <a:pt x="409669" y="714163"/>
                </a:cubicBezTo>
                <a:lnTo>
                  <a:pt x="409617" y="713816"/>
                </a:lnTo>
                <a:lnTo>
                  <a:pt x="399932" y="727270"/>
                </a:lnTo>
                <a:cubicBezTo>
                  <a:pt x="384784" y="745037"/>
                  <a:pt x="368361" y="761492"/>
                  <a:pt x="351140" y="776546"/>
                </a:cubicBezTo>
                <a:lnTo>
                  <a:pt x="345357" y="780669"/>
                </a:lnTo>
                <a:lnTo>
                  <a:pt x="357996" y="779259"/>
                </a:lnTo>
                <a:cubicBezTo>
                  <a:pt x="363577" y="777421"/>
                  <a:pt x="368041" y="774795"/>
                  <a:pt x="370912" y="772345"/>
                </a:cubicBezTo>
                <a:cubicBezTo>
                  <a:pt x="381117" y="760441"/>
                  <a:pt x="389408" y="751339"/>
                  <a:pt x="398976" y="742937"/>
                </a:cubicBezTo>
                <a:cubicBezTo>
                  <a:pt x="405991" y="736635"/>
                  <a:pt x="416834" y="731734"/>
                  <a:pt x="427039" y="727533"/>
                </a:cubicBezTo>
                <a:cubicBezTo>
                  <a:pt x="437244" y="723332"/>
                  <a:pt x="447449" y="719831"/>
                  <a:pt x="451914" y="719131"/>
                </a:cubicBezTo>
                <a:cubicBezTo>
                  <a:pt x="462757" y="716330"/>
                  <a:pt x="476789" y="708628"/>
                  <a:pt x="476789" y="708628"/>
                </a:cubicBezTo>
                <a:cubicBezTo>
                  <a:pt x="477426" y="707928"/>
                  <a:pt x="469135" y="723332"/>
                  <a:pt x="458930" y="737336"/>
                </a:cubicBezTo>
                <a:cubicBezTo>
                  <a:pt x="453189" y="745037"/>
                  <a:pt x="443622" y="761142"/>
                  <a:pt x="423212" y="770244"/>
                </a:cubicBezTo>
                <a:cubicBezTo>
                  <a:pt x="408542" y="776546"/>
                  <a:pt x="399613" y="778646"/>
                  <a:pt x="391959" y="780047"/>
                </a:cubicBezTo>
                <a:cubicBezTo>
                  <a:pt x="384944" y="781447"/>
                  <a:pt x="379203" y="780747"/>
                  <a:pt x="371549" y="780747"/>
                </a:cubicBezTo>
                <a:cubicBezTo>
                  <a:pt x="359431" y="782847"/>
                  <a:pt x="350502" y="784248"/>
                  <a:pt x="334556" y="794050"/>
                </a:cubicBezTo>
                <a:cubicBezTo>
                  <a:pt x="330570" y="796501"/>
                  <a:pt x="328338" y="796895"/>
                  <a:pt x="327351" y="796118"/>
                </a:cubicBezTo>
                <a:lnTo>
                  <a:pt x="327499" y="793401"/>
                </a:lnTo>
                <a:lnTo>
                  <a:pt x="250305" y="848434"/>
                </a:lnTo>
                <a:lnTo>
                  <a:pt x="263998" y="849452"/>
                </a:lnTo>
                <a:cubicBezTo>
                  <a:pt x="269818" y="848664"/>
                  <a:pt x="274602" y="846914"/>
                  <a:pt x="277791" y="845163"/>
                </a:cubicBezTo>
                <a:cubicBezTo>
                  <a:pt x="289909" y="835361"/>
                  <a:pt x="300114" y="827659"/>
                  <a:pt x="310957" y="822058"/>
                </a:cubicBezTo>
                <a:cubicBezTo>
                  <a:pt x="319248" y="817857"/>
                  <a:pt x="330729" y="815056"/>
                  <a:pt x="342210" y="813656"/>
                </a:cubicBezTo>
                <a:cubicBezTo>
                  <a:pt x="353690" y="812255"/>
                  <a:pt x="363895" y="811555"/>
                  <a:pt x="368360" y="812255"/>
                </a:cubicBezTo>
                <a:cubicBezTo>
                  <a:pt x="379841" y="812955"/>
                  <a:pt x="395148" y="809455"/>
                  <a:pt x="395148" y="809455"/>
                </a:cubicBezTo>
                <a:cubicBezTo>
                  <a:pt x="395786" y="808754"/>
                  <a:pt x="384305" y="821357"/>
                  <a:pt x="371549" y="832560"/>
                </a:cubicBezTo>
                <a:cubicBezTo>
                  <a:pt x="363895" y="838862"/>
                  <a:pt x="351777" y="852165"/>
                  <a:pt x="330092" y="855666"/>
                </a:cubicBezTo>
                <a:cubicBezTo>
                  <a:pt x="299477" y="860567"/>
                  <a:pt x="291823" y="857067"/>
                  <a:pt x="277153" y="854266"/>
                </a:cubicBezTo>
                <a:cubicBezTo>
                  <a:pt x="264397" y="854266"/>
                  <a:pt x="255467" y="852866"/>
                  <a:pt x="237609" y="860567"/>
                </a:cubicBezTo>
                <a:cubicBezTo>
                  <a:pt x="233304" y="862318"/>
                  <a:pt x="231031" y="862274"/>
                  <a:pt x="230174" y="861257"/>
                </a:cubicBezTo>
                <a:lnTo>
                  <a:pt x="230273" y="860774"/>
                </a:lnTo>
                <a:lnTo>
                  <a:pt x="145532" y="904552"/>
                </a:lnTo>
                <a:lnTo>
                  <a:pt x="158520" y="906780"/>
                </a:lnTo>
                <a:cubicBezTo>
                  <a:pt x="164580" y="906605"/>
                  <a:pt x="169682" y="905380"/>
                  <a:pt x="173190" y="903979"/>
                </a:cubicBezTo>
                <a:cubicBezTo>
                  <a:pt x="186584" y="894877"/>
                  <a:pt x="197427" y="889275"/>
                  <a:pt x="209545" y="884374"/>
                </a:cubicBezTo>
                <a:cubicBezTo>
                  <a:pt x="226766" y="878072"/>
                  <a:pt x="259932" y="882273"/>
                  <a:pt x="268861" y="885074"/>
                </a:cubicBezTo>
                <a:cubicBezTo>
                  <a:pt x="280342" y="887875"/>
                  <a:pt x="295650" y="887875"/>
                  <a:pt x="295650" y="887175"/>
                </a:cubicBezTo>
                <a:cubicBezTo>
                  <a:pt x="296288" y="886474"/>
                  <a:pt x="283531" y="896978"/>
                  <a:pt x="269500" y="905380"/>
                </a:cubicBezTo>
                <a:cubicBezTo>
                  <a:pt x="261208" y="910281"/>
                  <a:pt x="247814" y="920784"/>
                  <a:pt x="225490" y="921484"/>
                </a:cubicBezTo>
                <a:cubicBezTo>
                  <a:pt x="194238" y="922884"/>
                  <a:pt x="186584" y="918683"/>
                  <a:pt x="171914" y="913081"/>
                </a:cubicBezTo>
                <a:cubicBezTo>
                  <a:pt x="159158" y="911681"/>
                  <a:pt x="149591" y="909581"/>
                  <a:pt x="131094" y="915182"/>
                </a:cubicBezTo>
                <a:lnTo>
                  <a:pt x="124938" y="915191"/>
                </a:lnTo>
                <a:lnTo>
                  <a:pt x="120890" y="917282"/>
                </a:lnTo>
                <a:cubicBezTo>
                  <a:pt x="101117" y="927085"/>
                  <a:pt x="80707" y="936187"/>
                  <a:pt x="61573" y="946690"/>
                </a:cubicBezTo>
                <a:cubicBezTo>
                  <a:pt x="52005" y="952291"/>
                  <a:pt x="42439" y="957193"/>
                  <a:pt x="33509" y="963494"/>
                </a:cubicBezTo>
                <a:cubicBezTo>
                  <a:pt x="24580" y="969796"/>
                  <a:pt x="16288" y="976798"/>
                  <a:pt x="11185" y="985900"/>
                </a:cubicBezTo>
                <a:cubicBezTo>
                  <a:pt x="7997" y="992202"/>
                  <a:pt x="6721" y="995003"/>
                  <a:pt x="4170" y="994302"/>
                </a:cubicBezTo>
                <a:cubicBezTo>
                  <a:pt x="1619" y="992902"/>
                  <a:pt x="-2208" y="987300"/>
                  <a:pt x="1619" y="978898"/>
                </a:cubicBezTo>
                <a:cubicBezTo>
                  <a:pt x="1619" y="978898"/>
                  <a:pt x="3532" y="974697"/>
                  <a:pt x="9272" y="968396"/>
                </a:cubicBezTo>
                <a:cubicBezTo>
                  <a:pt x="15012" y="962094"/>
                  <a:pt x="23942" y="954392"/>
                  <a:pt x="36698" y="947390"/>
                </a:cubicBezTo>
                <a:cubicBezTo>
                  <a:pt x="48816" y="939688"/>
                  <a:pt x="63964" y="931811"/>
                  <a:pt x="81504" y="923234"/>
                </a:cubicBezTo>
                <a:lnTo>
                  <a:pt x="128847" y="900540"/>
                </a:lnTo>
                <a:lnTo>
                  <a:pt x="143770" y="886824"/>
                </a:lnTo>
                <a:cubicBezTo>
                  <a:pt x="147836" y="881748"/>
                  <a:pt x="150866" y="876671"/>
                  <a:pt x="154693" y="871070"/>
                </a:cubicBezTo>
                <a:cubicBezTo>
                  <a:pt x="160433" y="855666"/>
                  <a:pt x="162985" y="846564"/>
                  <a:pt x="180843" y="821357"/>
                </a:cubicBezTo>
                <a:cubicBezTo>
                  <a:pt x="193599" y="803153"/>
                  <a:pt x="206993" y="798251"/>
                  <a:pt x="214647" y="794050"/>
                </a:cubicBezTo>
                <a:cubicBezTo>
                  <a:pt x="227403" y="787048"/>
                  <a:pt x="239522" y="780747"/>
                  <a:pt x="238884" y="780747"/>
                </a:cubicBezTo>
                <a:cubicBezTo>
                  <a:pt x="238884" y="780747"/>
                  <a:pt x="232506" y="794050"/>
                  <a:pt x="229316" y="805953"/>
                </a:cubicBezTo>
                <a:cubicBezTo>
                  <a:pt x="227403" y="815756"/>
                  <a:pt x="212733" y="847264"/>
                  <a:pt x="198064" y="857767"/>
                </a:cubicBezTo>
                <a:cubicBezTo>
                  <a:pt x="187859" y="864768"/>
                  <a:pt x="176378" y="870370"/>
                  <a:pt x="161708" y="875971"/>
                </a:cubicBezTo>
                <a:cubicBezTo>
                  <a:pt x="158838" y="878072"/>
                  <a:pt x="154693" y="881573"/>
                  <a:pt x="150547" y="886474"/>
                </a:cubicBezTo>
                <a:lnTo>
                  <a:pt x="147699" y="891297"/>
                </a:lnTo>
                <a:lnTo>
                  <a:pt x="209147" y="860042"/>
                </a:lnTo>
                <a:lnTo>
                  <a:pt x="229773" y="847656"/>
                </a:lnTo>
                <a:lnTo>
                  <a:pt x="230593" y="846564"/>
                </a:lnTo>
                <a:cubicBezTo>
                  <a:pt x="246539" y="836061"/>
                  <a:pt x="250366" y="826959"/>
                  <a:pt x="256106" y="815056"/>
                </a:cubicBezTo>
                <a:cubicBezTo>
                  <a:pt x="259932" y="799652"/>
                  <a:pt x="261846" y="791249"/>
                  <a:pt x="275240" y="763942"/>
                </a:cubicBezTo>
                <a:cubicBezTo>
                  <a:pt x="284808" y="745037"/>
                  <a:pt x="296926" y="738736"/>
                  <a:pt x="302666" y="733134"/>
                </a:cubicBezTo>
                <a:cubicBezTo>
                  <a:pt x="312871" y="724732"/>
                  <a:pt x="323714" y="716330"/>
                  <a:pt x="323076" y="717030"/>
                </a:cubicBezTo>
                <a:cubicBezTo>
                  <a:pt x="323076" y="717030"/>
                  <a:pt x="319249" y="731033"/>
                  <a:pt x="317974" y="742236"/>
                </a:cubicBezTo>
                <a:cubicBezTo>
                  <a:pt x="317974" y="747138"/>
                  <a:pt x="315423" y="757640"/>
                  <a:pt x="311596" y="768143"/>
                </a:cubicBezTo>
                <a:cubicBezTo>
                  <a:pt x="307769" y="779347"/>
                  <a:pt x="302028" y="790550"/>
                  <a:pt x="295013" y="796151"/>
                </a:cubicBezTo>
                <a:cubicBezTo>
                  <a:pt x="286083" y="804553"/>
                  <a:pt x="275878" y="811555"/>
                  <a:pt x="262484" y="817856"/>
                </a:cubicBezTo>
                <a:lnTo>
                  <a:pt x="252045" y="834281"/>
                </a:lnTo>
                <a:lnTo>
                  <a:pt x="282894" y="815756"/>
                </a:lnTo>
                <a:lnTo>
                  <a:pt x="331156" y="777572"/>
                </a:lnTo>
                <a:lnTo>
                  <a:pt x="339898" y="764817"/>
                </a:lnTo>
                <a:cubicBezTo>
                  <a:pt x="342529" y="759216"/>
                  <a:pt x="344124" y="753789"/>
                  <a:pt x="346037" y="747838"/>
                </a:cubicBezTo>
                <a:cubicBezTo>
                  <a:pt x="347313" y="732434"/>
                  <a:pt x="347313" y="724031"/>
                  <a:pt x="354966" y="696024"/>
                </a:cubicBezTo>
                <a:cubicBezTo>
                  <a:pt x="360069" y="677120"/>
                  <a:pt x="369636" y="668017"/>
                  <a:pt x="374101" y="661716"/>
                </a:cubicBezTo>
                <a:cubicBezTo>
                  <a:pt x="381754" y="651213"/>
                  <a:pt x="390046" y="641410"/>
                  <a:pt x="389408" y="642111"/>
                </a:cubicBezTo>
                <a:cubicBezTo>
                  <a:pt x="389408" y="642111"/>
                  <a:pt x="389408" y="655414"/>
                  <a:pt x="390684" y="666617"/>
                </a:cubicBezTo>
                <a:cubicBezTo>
                  <a:pt x="391321" y="670818"/>
                  <a:pt x="391959" y="681321"/>
                  <a:pt x="390046" y="692524"/>
                </a:cubicBezTo>
                <a:cubicBezTo>
                  <a:pt x="388770" y="703727"/>
                  <a:pt x="384943" y="715629"/>
                  <a:pt x="380479" y="722631"/>
                </a:cubicBezTo>
                <a:cubicBezTo>
                  <a:pt x="373463" y="732434"/>
                  <a:pt x="365171" y="740836"/>
                  <a:pt x="353691" y="749939"/>
                </a:cubicBezTo>
                <a:lnTo>
                  <a:pt x="347173" y="764899"/>
                </a:lnTo>
                <a:lnTo>
                  <a:pt x="355684" y="758166"/>
                </a:lnTo>
                <a:lnTo>
                  <a:pt x="408922" y="696868"/>
                </a:lnTo>
                <a:lnTo>
                  <a:pt x="415160" y="681584"/>
                </a:lnTo>
                <a:cubicBezTo>
                  <a:pt x="416356" y="675720"/>
                  <a:pt x="416515" y="670118"/>
                  <a:pt x="416834" y="663817"/>
                </a:cubicBezTo>
                <a:cubicBezTo>
                  <a:pt x="415559" y="656114"/>
                  <a:pt x="414283" y="650513"/>
                  <a:pt x="413645" y="643511"/>
                </a:cubicBezTo>
                <a:cubicBezTo>
                  <a:pt x="413007" y="636509"/>
                  <a:pt x="413007" y="627407"/>
                  <a:pt x="412369" y="613403"/>
                </a:cubicBezTo>
                <a:cubicBezTo>
                  <a:pt x="412369" y="594498"/>
                  <a:pt x="418747" y="583295"/>
                  <a:pt x="421299" y="576293"/>
                </a:cubicBezTo>
                <a:cubicBezTo>
                  <a:pt x="425764" y="564391"/>
                  <a:pt x="430228" y="552487"/>
                  <a:pt x="430228" y="553188"/>
                </a:cubicBezTo>
                <a:cubicBezTo>
                  <a:pt x="430228" y="553188"/>
                  <a:pt x="434055" y="565791"/>
                  <a:pt x="437882" y="575594"/>
                </a:cubicBezTo>
                <a:cubicBezTo>
                  <a:pt x="439796" y="579094"/>
                  <a:pt x="442984" y="588897"/>
                  <a:pt x="444260" y="599400"/>
                </a:cubicBezTo>
                <a:cubicBezTo>
                  <a:pt x="445536" y="609902"/>
                  <a:pt x="445536" y="621806"/>
                  <a:pt x="442984" y="630208"/>
                </a:cubicBezTo>
                <a:cubicBezTo>
                  <a:pt x="439158" y="641411"/>
                  <a:pt x="433418" y="651913"/>
                  <a:pt x="424488" y="663116"/>
                </a:cubicBezTo>
                <a:lnTo>
                  <a:pt x="421545" y="680706"/>
                </a:lnTo>
                <a:lnTo>
                  <a:pt x="462151" y="603315"/>
                </a:lnTo>
                <a:lnTo>
                  <a:pt x="464431" y="582858"/>
                </a:lnTo>
                <a:cubicBezTo>
                  <a:pt x="464032" y="576994"/>
                  <a:pt x="462756" y="571743"/>
                  <a:pt x="461481" y="565791"/>
                </a:cubicBezTo>
                <a:cubicBezTo>
                  <a:pt x="455103" y="553188"/>
                  <a:pt x="451914" y="546186"/>
                  <a:pt x="444260" y="520279"/>
                </a:cubicBezTo>
                <a:cubicBezTo>
                  <a:pt x="439158" y="502775"/>
                  <a:pt x="442346" y="490172"/>
                  <a:pt x="442985" y="482469"/>
                </a:cubicBezTo>
                <a:cubicBezTo>
                  <a:pt x="444260" y="469866"/>
                  <a:pt x="445536" y="457263"/>
                  <a:pt x="445536" y="457963"/>
                </a:cubicBezTo>
                <a:cubicBezTo>
                  <a:pt x="445536" y="457963"/>
                  <a:pt x="451914" y="469166"/>
                  <a:pt x="458292" y="476868"/>
                </a:cubicBezTo>
                <a:cubicBezTo>
                  <a:pt x="460843" y="479669"/>
                  <a:pt x="465946" y="488071"/>
                  <a:pt x="470410" y="497173"/>
                </a:cubicBezTo>
                <a:cubicBezTo>
                  <a:pt x="474237" y="506976"/>
                  <a:pt x="477427" y="518179"/>
                  <a:pt x="476788" y="526581"/>
                </a:cubicBezTo>
                <a:cubicBezTo>
                  <a:pt x="476150" y="537784"/>
                  <a:pt x="473600" y="549687"/>
                  <a:pt x="467859" y="562991"/>
                </a:cubicBezTo>
                <a:cubicBezTo>
                  <a:pt x="467221" y="566141"/>
                  <a:pt x="466902" y="571042"/>
                  <a:pt x="467381" y="576907"/>
                </a:cubicBezTo>
                <a:lnTo>
                  <a:pt x="468745" y="583148"/>
                </a:lnTo>
                <a:lnTo>
                  <a:pt x="488269" y="502774"/>
                </a:lnTo>
                <a:lnTo>
                  <a:pt x="488413" y="497736"/>
                </a:lnTo>
                <a:lnTo>
                  <a:pt x="488269" y="497173"/>
                </a:lnTo>
                <a:cubicBezTo>
                  <a:pt x="487631" y="478268"/>
                  <a:pt x="483166" y="470566"/>
                  <a:pt x="478064" y="460763"/>
                </a:cubicBezTo>
                <a:cubicBezTo>
                  <a:pt x="469135" y="450261"/>
                  <a:pt x="464032" y="445359"/>
                  <a:pt x="451913" y="422254"/>
                </a:cubicBezTo>
                <a:cubicBezTo>
                  <a:pt x="442984" y="406149"/>
                  <a:pt x="443622" y="392846"/>
                  <a:pt x="442984" y="385844"/>
                </a:cubicBezTo>
                <a:cubicBezTo>
                  <a:pt x="441708" y="373241"/>
                  <a:pt x="441071" y="359937"/>
                  <a:pt x="441071" y="360638"/>
                </a:cubicBezTo>
                <a:cubicBezTo>
                  <a:pt x="441071" y="360638"/>
                  <a:pt x="449362" y="370440"/>
                  <a:pt x="456378" y="376742"/>
                </a:cubicBezTo>
                <a:cubicBezTo>
                  <a:pt x="459567" y="378842"/>
                  <a:pt x="465945" y="385844"/>
                  <a:pt x="471686" y="393546"/>
                </a:cubicBezTo>
                <a:cubicBezTo>
                  <a:pt x="477426" y="401948"/>
                  <a:pt x="482528" y="411751"/>
                  <a:pt x="483804" y="420153"/>
                </a:cubicBezTo>
                <a:cubicBezTo>
                  <a:pt x="485718" y="431356"/>
                  <a:pt x="485718" y="443259"/>
                  <a:pt x="483804" y="457263"/>
                </a:cubicBezTo>
                <a:lnTo>
                  <a:pt x="489167" y="471329"/>
                </a:lnTo>
                <a:lnTo>
                  <a:pt x="490900" y="410701"/>
                </a:lnTo>
                <a:lnTo>
                  <a:pt x="487930" y="387143"/>
                </a:lnTo>
                <a:lnTo>
                  <a:pt x="487630" y="386544"/>
                </a:lnTo>
                <a:cubicBezTo>
                  <a:pt x="483803" y="369740"/>
                  <a:pt x="478063" y="364138"/>
                  <a:pt x="471047" y="355036"/>
                </a:cubicBezTo>
                <a:cubicBezTo>
                  <a:pt x="460842" y="346634"/>
                  <a:pt x="455102" y="343133"/>
                  <a:pt x="439157" y="322828"/>
                </a:cubicBezTo>
                <a:cubicBezTo>
                  <a:pt x="428314" y="308825"/>
                  <a:pt x="427039" y="295521"/>
                  <a:pt x="425125" y="288519"/>
                </a:cubicBezTo>
                <a:cubicBezTo>
                  <a:pt x="421936" y="275916"/>
                  <a:pt x="419385" y="263313"/>
                  <a:pt x="419385" y="264013"/>
                </a:cubicBezTo>
                <a:cubicBezTo>
                  <a:pt x="419385" y="264013"/>
                  <a:pt x="428314" y="272415"/>
                  <a:pt x="436605" y="277316"/>
                </a:cubicBezTo>
                <a:cubicBezTo>
                  <a:pt x="443622" y="280818"/>
                  <a:pt x="464669" y="299022"/>
                  <a:pt x="469771" y="314426"/>
                </a:cubicBezTo>
                <a:cubicBezTo>
                  <a:pt x="472961" y="324928"/>
                  <a:pt x="475512" y="336131"/>
                  <a:pt x="476150" y="350135"/>
                </a:cubicBezTo>
                <a:lnTo>
                  <a:pt x="485009" y="363975"/>
                </a:lnTo>
                <a:lnTo>
                  <a:pt x="480615" y="329130"/>
                </a:lnTo>
                <a:lnTo>
                  <a:pt x="469861" y="283322"/>
                </a:lnTo>
                <a:lnTo>
                  <a:pt x="468497" y="282918"/>
                </a:lnTo>
                <a:cubicBezTo>
                  <a:pt x="462757" y="266813"/>
                  <a:pt x="456379" y="261912"/>
                  <a:pt x="448725" y="254910"/>
                </a:cubicBezTo>
                <a:cubicBezTo>
                  <a:pt x="437882" y="248608"/>
                  <a:pt x="431504" y="245808"/>
                  <a:pt x="414283" y="227603"/>
                </a:cubicBezTo>
                <a:cubicBezTo>
                  <a:pt x="402165" y="215000"/>
                  <a:pt x="398976" y="202396"/>
                  <a:pt x="396424" y="195394"/>
                </a:cubicBezTo>
                <a:cubicBezTo>
                  <a:pt x="391959" y="183492"/>
                  <a:pt x="388133" y="171588"/>
                  <a:pt x="388771" y="172289"/>
                </a:cubicBezTo>
                <a:cubicBezTo>
                  <a:pt x="388771" y="172289"/>
                  <a:pt x="398338" y="179291"/>
                  <a:pt x="406629" y="183492"/>
                </a:cubicBezTo>
                <a:cubicBezTo>
                  <a:pt x="413646" y="186292"/>
                  <a:pt x="435969" y="201696"/>
                  <a:pt x="442347" y="215700"/>
                </a:cubicBezTo>
                <a:cubicBezTo>
                  <a:pt x="446812" y="225503"/>
                  <a:pt x="450001" y="236005"/>
                  <a:pt x="452552" y="249309"/>
                </a:cubicBezTo>
                <a:lnTo>
                  <a:pt x="465411" y="264366"/>
                </a:lnTo>
                <a:lnTo>
                  <a:pt x="464670" y="261212"/>
                </a:lnTo>
                <a:cubicBezTo>
                  <a:pt x="459089" y="241257"/>
                  <a:pt x="453508" y="224102"/>
                  <a:pt x="448725" y="210099"/>
                </a:cubicBezTo>
                <a:lnTo>
                  <a:pt x="439587" y="184363"/>
                </a:lnTo>
                <a:lnTo>
                  <a:pt x="438519" y="184191"/>
                </a:lnTo>
                <a:cubicBezTo>
                  <a:pt x="430866" y="170188"/>
                  <a:pt x="424488" y="165987"/>
                  <a:pt x="416196" y="159685"/>
                </a:cubicBezTo>
                <a:cubicBezTo>
                  <a:pt x="405353" y="154784"/>
                  <a:pt x="398975" y="152683"/>
                  <a:pt x="380478" y="136579"/>
                </a:cubicBezTo>
                <a:cubicBezTo>
                  <a:pt x="367722" y="125376"/>
                  <a:pt x="363895" y="112773"/>
                  <a:pt x="360706" y="106471"/>
                </a:cubicBezTo>
                <a:cubicBezTo>
                  <a:pt x="355604" y="95269"/>
                  <a:pt x="351139" y="83365"/>
                  <a:pt x="351777" y="84066"/>
                </a:cubicBezTo>
                <a:cubicBezTo>
                  <a:pt x="351777" y="84066"/>
                  <a:pt x="361344" y="90367"/>
                  <a:pt x="369636" y="93868"/>
                </a:cubicBezTo>
                <a:cubicBezTo>
                  <a:pt x="376651" y="95968"/>
                  <a:pt x="398975" y="109272"/>
                  <a:pt x="406629" y="121875"/>
                </a:cubicBezTo>
                <a:cubicBezTo>
                  <a:pt x="411731" y="130977"/>
                  <a:pt x="415558" y="140780"/>
                  <a:pt x="419385" y="153383"/>
                </a:cubicBezTo>
                <a:lnTo>
                  <a:pt x="432708" y="165793"/>
                </a:lnTo>
                <a:lnTo>
                  <a:pt x="418269" y="126515"/>
                </a:lnTo>
                <a:cubicBezTo>
                  <a:pt x="414761" y="116274"/>
                  <a:pt x="412688" y="109623"/>
                  <a:pt x="412369" y="108572"/>
                </a:cubicBezTo>
                <a:cubicBezTo>
                  <a:pt x="410456" y="101570"/>
                  <a:pt x="407905" y="95269"/>
                  <a:pt x="405353" y="92468"/>
                </a:cubicBezTo>
                <a:cubicBezTo>
                  <a:pt x="395787" y="84066"/>
                  <a:pt x="388770" y="76364"/>
                  <a:pt x="382392" y="68662"/>
                </a:cubicBezTo>
                <a:cubicBezTo>
                  <a:pt x="373463" y="56759"/>
                  <a:pt x="368360" y="29452"/>
                  <a:pt x="368360" y="21750"/>
                </a:cubicBezTo>
                <a:cubicBezTo>
                  <a:pt x="367723" y="11947"/>
                  <a:pt x="363896" y="44"/>
                  <a:pt x="363896" y="4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98382641-EA15-4052-9A4C-15B56362CF42}"/>
              </a:ext>
            </a:extLst>
          </p:cNvPr>
          <p:cNvSpPr/>
          <p:nvPr/>
        </p:nvSpPr>
        <p:spPr>
          <a:xfrm>
            <a:off x="6548523" y="4813841"/>
            <a:ext cx="1666704" cy="334658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99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单击添加描述</a:t>
            </a:r>
            <a:endParaRPr kumimoji="0" lang="zh-CN" altLang="en-US" sz="1599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D7ABC897-8CA1-4C7F-963A-D30E45F060FB}"/>
              </a:ext>
            </a:extLst>
          </p:cNvPr>
          <p:cNvSpPr/>
          <p:nvPr/>
        </p:nvSpPr>
        <p:spPr>
          <a:xfrm>
            <a:off x="6194343" y="5110990"/>
            <a:ext cx="2375064" cy="375566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0" cap="none" spc="12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添加标题</a:t>
            </a:r>
            <a:endParaRPr kumimoji="0" lang="zh-CN" altLang="en-US" b="1" i="0" u="none" strike="noStrike" kern="0" cap="none" spc="12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" name="星形: 五角 333">
            <a:extLst>
              <a:ext uri="{FF2B5EF4-FFF2-40B4-BE49-F238E27FC236}">
                <a16:creationId xmlns:a16="http://schemas.microsoft.com/office/drawing/2014/main" id="{0718B3BE-D281-4E0B-8CF4-B1E3A55C2E4B}"/>
              </a:ext>
            </a:extLst>
          </p:cNvPr>
          <p:cNvSpPr/>
          <p:nvPr/>
        </p:nvSpPr>
        <p:spPr>
          <a:xfrm>
            <a:off x="7308014" y="5659195"/>
            <a:ext cx="147722" cy="147721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3" name="星形: 五角 334">
            <a:extLst>
              <a:ext uri="{FF2B5EF4-FFF2-40B4-BE49-F238E27FC236}">
                <a16:creationId xmlns:a16="http://schemas.microsoft.com/office/drawing/2014/main" id="{D2749B51-128C-46CE-AF1E-BA4D72703CEC}"/>
              </a:ext>
            </a:extLst>
          </p:cNvPr>
          <p:cNvSpPr/>
          <p:nvPr/>
        </p:nvSpPr>
        <p:spPr>
          <a:xfrm>
            <a:off x="7169234" y="56342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98" name="星形: 五角 335">
            <a:extLst>
              <a:ext uri="{FF2B5EF4-FFF2-40B4-BE49-F238E27FC236}">
                <a16:creationId xmlns:a16="http://schemas.microsoft.com/office/drawing/2014/main" id="{9E482873-68F3-47F3-ACEE-7E9FA5DDD6A0}"/>
              </a:ext>
            </a:extLst>
          </p:cNvPr>
          <p:cNvSpPr/>
          <p:nvPr/>
        </p:nvSpPr>
        <p:spPr>
          <a:xfrm>
            <a:off x="7490594" y="56342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99" name="任意多边形: 形状 331">
            <a:extLst>
              <a:ext uri="{FF2B5EF4-FFF2-40B4-BE49-F238E27FC236}">
                <a16:creationId xmlns:a16="http://schemas.microsoft.com/office/drawing/2014/main" id="{28635450-E558-4742-805D-BD109C1F5788}"/>
              </a:ext>
            </a:extLst>
          </p:cNvPr>
          <p:cNvSpPr/>
          <p:nvPr/>
        </p:nvSpPr>
        <p:spPr>
          <a:xfrm flipH="1">
            <a:off x="6269668" y="47327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68360 w 547363"/>
              <a:gd name="connsiteY1" fmla="*/ 21750 h 994407"/>
              <a:gd name="connsiteX2" fmla="*/ 382392 w 547363"/>
              <a:gd name="connsiteY2" fmla="*/ 68662 h 994407"/>
              <a:gd name="connsiteX3" fmla="*/ 405353 w 547363"/>
              <a:gd name="connsiteY3" fmla="*/ 92468 h 994407"/>
              <a:gd name="connsiteX4" fmla="*/ 412369 w 547363"/>
              <a:gd name="connsiteY4" fmla="*/ 108572 h 994407"/>
              <a:gd name="connsiteX5" fmla="*/ 418269 w 547363"/>
              <a:gd name="connsiteY5" fmla="*/ 126515 h 994407"/>
              <a:gd name="connsiteX6" fmla="*/ 432708 w 547363"/>
              <a:gd name="connsiteY6" fmla="*/ 165793 h 994407"/>
              <a:gd name="connsiteX7" fmla="*/ 419385 w 547363"/>
              <a:gd name="connsiteY7" fmla="*/ 153383 h 994407"/>
              <a:gd name="connsiteX8" fmla="*/ 406629 w 547363"/>
              <a:gd name="connsiteY8" fmla="*/ 121875 h 994407"/>
              <a:gd name="connsiteX9" fmla="*/ 369636 w 547363"/>
              <a:gd name="connsiteY9" fmla="*/ 93868 h 994407"/>
              <a:gd name="connsiteX10" fmla="*/ 351777 w 547363"/>
              <a:gd name="connsiteY10" fmla="*/ 84066 h 994407"/>
              <a:gd name="connsiteX11" fmla="*/ 360706 w 547363"/>
              <a:gd name="connsiteY11" fmla="*/ 106471 h 994407"/>
              <a:gd name="connsiteX12" fmla="*/ 380478 w 547363"/>
              <a:gd name="connsiteY12" fmla="*/ 136579 h 994407"/>
              <a:gd name="connsiteX13" fmla="*/ 416196 w 547363"/>
              <a:gd name="connsiteY13" fmla="*/ 159685 h 994407"/>
              <a:gd name="connsiteX14" fmla="*/ 438519 w 547363"/>
              <a:gd name="connsiteY14" fmla="*/ 184191 h 994407"/>
              <a:gd name="connsiteX15" fmla="*/ 439587 w 547363"/>
              <a:gd name="connsiteY15" fmla="*/ 184363 h 994407"/>
              <a:gd name="connsiteX16" fmla="*/ 448725 w 547363"/>
              <a:gd name="connsiteY16" fmla="*/ 210099 h 994407"/>
              <a:gd name="connsiteX17" fmla="*/ 464670 w 547363"/>
              <a:gd name="connsiteY17" fmla="*/ 261212 h 994407"/>
              <a:gd name="connsiteX18" fmla="*/ 465411 w 547363"/>
              <a:gd name="connsiteY18" fmla="*/ 264367 h 994407"/>
              <a:gd name="connsiteX19" fmla="*/ 452551 w 547363"/>
              <a:gd name="connsiteY19" fmla="*/ 249309 h 994407"/>
              <a:gd name="connsiteX20" fmla="*/ 442346 w 547363"/>
              <a:gd name="connsiteY20" fmla="*/ 215700 h 994407"/>
              <a:gd name="connsiteX21" fmla="*/ 406628 w 547363"/>
              <a:gd name="connsiteY21" fmla="*/ 183492 h 994407"/>
              <a:gd name="connsiteX22" fmla="*/ 388770 w 547363"/>
              <a:gd name="connsiteY22" fmla="*/ 172289 h 994407"/>
              <a:gd name="connsiteX23" fmla="*/ 396423 w 547363"/>
              <a:gd name="connsiteY23" fmla="*/ 195394 h 994407"/>
              <a:gd name="connsiteX24" fmla="*/ 414282 w 547363"/>
              <a:gd name="connsiteY24" fmla="*/ 227603 h 994407"/>
              <a:gd name="connsiteX25" fmla="*/ 448724 w 547363"/>
              <a:gd name="connsiteY25" fmla="*/ 254910 h 994407"/>
              <a:gd name="connsiteX26" fmla="*/ 468496 w 547363"/>
              <a:gd name="connsiteY26" fmla="*/ 282918 h 994407"/>
              <a:gd name="connsiteX27" fmla="*/ 469861 w 547363"/>
              <a:gd name="connsiteY27" fmla="*/ 283323 h 994407"/>
              <a:gd name="connsiteX28" fmla="*/ 480615 w 547363"/>
              <a:gd name="connsiteY28" fmla="*/ 329130 h 994407"/>
              <a:gd name="connsiteX29" fmla="*/ 485008 w 547363"/>
              <a:gd name="connsiteY29" fmla="*/ 363973 h 994407"/>
              <a:gd name="connsiteX30" fmla="*/ 476151 w 547363"/>
              <a:gd name="connsiteY30" fmla="*/ 350135 h 994407"/>
              <a:gd name="connsiteX31" fmla="*/ 469772 w 547363"/>
              <a:gd name="connsiteY31" fmla="*/ 314426 h 994407"/>
              <a:gd name="connsiteX32" fmla="*/ 436606 w 547363"/>
              <a:gd name="connsiteY32" fmla="*/ 277316 h 994407"/>
              <a:gd name="connsiteX33" fmla="*/ 419386 w 547363"/>
              <a:gd name="connsiteY33" fmla="*/ 264013 h 994407"/>
              <a:gd name="connsiteX34" fmla="*/ 425126 w 547363"/>
              <a:gd name="connsiteY34" fmla="*/ 288519 h 994407"/>
              <a:gd name="connsiteX35" fmla="*/ 439158 w 547363"/>
              <a:gd name="connsiteY35" fmla="*/ 322828 h 994407"/>
              <a:gd name="connsiteX36" fmla="*/ 471048 w 547363"/>
              <a:gd name="connsiteY36" fmla="*/ 355036 h 994407"/>
              <a:gd name="connsiteX37" fmla="*/ 487631 w 547363"/>
              <a:gd name="connsiteY37" fmla="*/ 386544 h 994407"/>
              <a:gd name="connsiteX38" fmla="*/ 487929 w 547363"/>
              <a:gd name="connsiteY38" fmla="*/ 387140 h 994407"/>
              <a:gd name="connsiteX39" fmla="*/ 490900 w 547363"/>
              <a:gd name="connsiteY39" fmla="*/ 410701 h 994407"/>
              <a:gd name="connsiteX40" fmla="*/ 489167 w 547363"/>
              <a:gd name="connsiteY40" fmla="*/ 471329 h 994407"/>
              <a:gd name="connsiteX41" fmla="*/ 483804 w 547363"/>
              <a:gd name="connsiteY41" fmla="*/ 457263 h 994407"/>
              <a:gd name="connsiteX42" fmla="*/ 483804 w 547363"/>
              <a:gd name="connsiteY42" fmla="*/ 420153 h 994407"/>
              <a:gd name="connsiteX43" fmla="*/ 471686 w 547363"/>
              <a:gd name="connsiteY43" fmla="*/ 393546 h 994407"/>
              <a:gd name="connsiteX44" fmla="*/ 456378 w 547363"/>
              <a:gd name="connsiteY44" fmla="*/ 376742 h 994407"/>
              <a:gd name="connsiteX45" fmla="*/ 441071 w 547363"/>
              <a:gd name="connsiteY45" fmla="*/ 360638 h 994407"/>
              <a:gd name="connsiteX46" fmla="*/ 442984 w 547363"/>
              <a:gd name="connsiteY46" fmla="*/ 385844 h 994407"/>
              <a:gd name="connsiteX47" fmla="*/ 451913 w 547363"/>
              <a:gd name="connsiteY47" fmla="*/ 422254 h 994407"/>
              <a:gd name="connsiteX48" fmla="*/ 478064 w 547363"/>
              <a:gd name="connsiteY48" fmla="*/ 460763 h 994407"/>
              <a:gd name="connsiteX49" fmla="*/ 488269 w 547363"/>
              <a:gd name="connsiteY49" fmla="*/ 497173 h 994407"/>
              <a:gd name="connsiteX50" fmla="*/ 488413 w 547363"/>
              <a:gd name="connsiteY50" fmla="*/ 497736 h 994407"/>
              <a:gd name="connsiteX51" fmla="*/ 488269 w 547363"/>
              <a:gd name="connsiteY51" fmla="*/ 502774 h 994407"/>
              <a:gd name="connsiteX52" fmla="*/ 468745 w 547363"/>
              <a:gd name="connsiteY52" fmla="*/ 583148 h 994407"/>
              <a:gd name="connsiteX53" fmla="*/ 467381 w 547363"/>
              <a:gd name="connsiteY53" fmla="*/ 576907 h 994407"/>
              <a:gd name="connsiteX54" fmla="*/ 467859 w 547363"/>
              <a:gd name="connsiteY54" fmla="*/ 562991 h 994407"/>
              <a:gd name="connsiteX55" fmla="*/ 476788 w 547363"/>
              <a:gd name="connsiteY55" fmla="*/ 526581 h 994407"/>
              <a:gd name="connsiteX56" fmla="*/ 470410 w 547363"/>
              <a:gd name="connsiteY56" fmla="*/ 497173 h 994407"/>
              <a:gd name="connsiteX57" fmla="*/ 458292 w 547363"/>
              <a:gd name="connsiteY57" fmla="*/ 476868 h 994407"/>
              <a:gd name="connsiteX58" fmla="*/ 445536 w 547363"/>
              <a:gd name="connsiteY58" fmla="*/ 457963 h 994407"/>
              <a:gd name="connsiteX59" fmla="*/ 442985 w 547363"/>
              <a:gd name="connsiteY59" fmla="*/ 482469 h 994407"/>
              <a:gd name="connsiteX60" fmla="*/ 444260 w 547363"/>
              <a:gd name="connsiteY60" fmla="*/ 520279 h 994407"/>
              <a:gd name="connsiteX61" fmla="*/ 461481 w 547363"/>
              <a:gd name="connsiteY61" fmla="*/ 565791 h 994407"/>
              <a:gd name="connsiteX62" fmla="*/ 464431 w 547363"/>
              <a:gd name="connsiteY62" fmla="*/ 582858 h 994407"/>
              <a:gd name="connsiteX63" fmla="*/ 462151 w 547363"/>
              <a:gd name="connsiteY63" fmla="*/ 603315 h 994407"/>
              <a:gd name="connsiteX64" fmla="*/ 421544 w 547363"/>
              <a:gd name="connsiteY64" fmla="*/ 680708 h 994407"/>
              <a:gd name="connsiteX65" fmla="*/ 424487 w 547363"/>
              <a:gd name="connsiteY65" fmla="*/ 663116 h 994407"/>
              <a:gd name="connsiteX66" fmla="*/ 442983 w 547363"/>
              <a:gd name="connsiteY66" fmla="*/ 630208 h 994407"/>
              <a:gd name="connsiteX67" fmla="*/ 444259 w 547363"/>
              <a:gd name="connsiteY67" fmla="*/ 599400 h 994407"/>
              <a:gd name="connsiteX68" fmla="*/ 437881 w 547363"/>
              <a:gd name="connsiteY68" fmla="*/ 575594 h 994407"/>
              <a:gd name="connsiteX69" fmla="*/ 430227 w 547363"/>
              <a:gd name="connsiteY69" fmla="*/ 553188 h 994407"/>
              <a:gd name="connsiteX70" fmla="*/ 421298 w 547363"/>
              <a:gd name="connsiteY70" fmla="*/ 576293 h 994407"/>
              <a:gd name="connsiteX71" fmla="*/ 412368 w 547363"/>
              <a:gd name="connsiteY71" fmla="*/ 613403 h 994407"/>
              <a:gd name="connsiteX72" fmla="*/ 413644 w 547363"/>
              <a:gd name="connsiteY72" fmla="*/ 643511 h 994407"/>
              <a:gd name="connsiteX73" fmla="*/ 416833 w 547363"/>
              <a:gd name="connsiteY73" fmla="*/ 663817 h 994407"/>
              <a:gd name="connsiteX74" fmla="*/ 415159 w 547363"/>
              <a:gd name="connsiteY74" fmla="*/ 681584 h 994407"/>
              <a:gd name="connsiteX75" fmla="*/ 408921 w 547363"/>
              <a:gd name="connsiteY75" fmla="*/ 696870 h 994407"/>
              <a:gd name="connsiteX76" fmla="*/ 355684 w 547363"/>
              <a:gd name="connsiteY76" fmla="*/ 758166 h 994407"/>
              <a:gd name="connsiteX77" fmla="*/ 347173 w 547363"/>
              <a:gd name="connsiteY77" fmla="*/ 764899 h 994407"/>
              <a:gd name="connsiteX78" fmla="*/ 353691 w 547363"/>
              <a:gd name="connsiteY78" fmla="*/ 749939 h 994407"/>
              <a:gd name="connsiteX79" fmla="*/ 380479 w 547363"/>
              <a:gd name="connsiteY79" fmla="*/ 722631 h 994407"/>
              <a:gd name="connsiteX80" fmla="*/ 390046 w 547363"/>
              <a:gd name="connsiteY80" fmla="*/ 692524 h 994407"/>
              <a:gd name="connsiteX81" fmla="*/ 390684 w 547363"/>
              <a:gd name="connsiteY81" fmla="*/ 666617 h 994407"/>
              <a:gd name="connsiteX82" fmla="*/ 389408 w 547363"/>
              <a:gd name="connsiteY82" fmla="*/ 642111 h 994407"/>
              <a:gd name="connsiteX83" fmla="*/ 374101 w 547363"/>
              <a:gd name="connsiteY83" fmla="*/ 661716 h 994407"/>
              <a:gd name="connsiteX84" fmla="*/ 354966 w 547363"/>
              <a:gd name="connsiteY84" fmla="*/ 696024 h 994407"/>
              <a:gd name="connsiteX85" fmla="*/ 346037 w 547363"/>
              <a:gd name="connsiteY85" fmla="*/ 747838 h 994407"/>
              <a:gd name="connsiteX86" fmla="*/ 339898 w 547363"/>
              <a:gd name="connsiteY86" fmla="*/ 764817 h 994407"/>
              <a:gd name="connsiteX87" fmla="*/ 331156 w 547363"/>
              <a:gd name="connsiteY87" fmla="*/ 777572 h 994407"/>
              <a:gd name="connsiteX88" fmla="*/ 282894 w 547363"/>
              <a:gd name="connsiteY88" fmla="*/ 815756 h 994407"/>
              <a:gd name="connsiteX89" fmla="*/ 252045 w 547363"/>
              <a:gd name="connsiteY89" fmla="*/ 834281 h 994407"/>
              <a:gd name="connsiteX90" fmla="*/ 262484 w 547363"/>
              <a:gd name="connsiteY90" fmla="*/ 817856 h 994407"/>
              <a:gd name="connsiteX91" fmla="*/ 295013 w 547363"/>
              <a:gd name="connsiteY91" fmla="*/ 796151 h 994407"/>
              <a:gd name="connsiteX92" fmla="*/ 311596 w 547363"/>
              <a:gd name="connsiteY92" fmla="*/ 768143 h 994407"/>
              <a:gd name="connsiteX93" fmla="*/ 317974 w 547363"/>
              <a:gd name="connsiteY93" fmla="*/ 742236 h 994407"/>
              <a:gd name="connsiteX94" fmla="*/ 323076 w 547363"/>
              <a:gd name="connsiteY94" fmla="*/ 717030 h 994407"/>
              <a:gd name="connsiteX95" fmla="*/ 302666 w 547363"/>
              <a:gd name="connsiteY95" fmla="*/ 733134 h 994407"/>
              <a:gd name="connsiteX96" fmla="*/ 275240 w 547363"/>
              <a:gd name="connsiteY96" fmla="*/ 763942 h 994407"/>
              <a:gd name="connsiteX97" fmla="*/ 256106 w 547363"/>
              <a:gd name="connsiteY97" fmla="*/ 815056 h 994407"/>
              <a:gd name="connsiteX98" fmla="*/ 230593 w 547363"/>
              <a:gd name="connsiteY98" fmla="*/ 846564 h 994407"/>
              <a:gd name="connsiteX99" fmla="*/ 229773 w 547363"/>
              <a:gd name="connsiteY99" fmla="*/ 847656 h 994407"/>
              <a:gd name="connsiteX100" fmla="*/ 209147 w 547363"/>
              <a:gd name="connsiteY100" fmla="*/ 860042 h 994407"/>
              <a:gd name="connsiteX101" fmla="*/ 147699 w 547363"/>
              <a:gd name="connsiteY101" fmla="*/ 891297 h 994407"/>
              <a:gd name="connsiteX102" fmla="*/ 150547 w 547363"/>
              <a:gd name="connsiteY102" fmla="*/ 886474 h 994407"/>
              <a:gd name="connsiteX103" fmla="*/ 161708 w 547363"/>
              <a:gd name="connsiteY103" fmla="*/ 875971 h 994407"/>
              <a:gd name="connsiteX104" fmla="*/ 198064 w 547363"/>
              <a:gd name="connsiteY104" fmla="*/ 857767 h 994407"/>
              <a:gd name="connsiteX105" fmla="*/ 229316 w 547363"/>
              <a:gd name="connsiteY105" fmla="*/ 805953 h 994407"/>
              <a:gd name="connsiteX106" fmla="*/ 238884 w 547363"/>
              <a:gd name="connsiteY106" fmla="*/ 780747 h 994407"/>
              <a:gd name="connsiteX107" fmla="*/ 214647 w 547363"/>
              <a:gd name="connsiteY107" fmla="*/ 794050 h 994407"/>
              <a:gd name="connsiteX108" fmla="*/ 180843 w 547363"/>
              <a:gd name="connsiteY108" fmla="*/ 821357 h 994407"/>
              <a:gd name="connsiteX109" fmla="*/ 154693 w 547363"/>
              <a:gd name="connsiteY109" fmla="*/ 871070 h 994407"/>
              <a:gd name="connsiteX110" fmla="*/ 143770 w 547363"/>
              <a:gd name="connsiteY110" fmla="*/ 886824 h 994407"/>
              <a:gd name="connsiteX111" fmla="*/ 128847 w 547363"/>
              <a:gd name="connsiteY111" fmla="*/ 900540 h 994407"/>
              <a:gd name="connsiteX112" fmla="*/ 81504 w 547363"/>
              <a:gd name="connsiteY112" fmla="*/ 923234 h 994407"/>
              <a:gd name="connsiteX113" fmla="*/ 36698 w 547363"/>
              <a:gd name="connsiteY113" fmla="*/ 947390 h 994407"/>
              <a:gd name="connsiteX114" fmla="*/ 9272 w 547363"/>
              <a:gd name="connsiteY114" fmla="*/ 968396 h 994407"/>
              <a:gd name="connsiteX115" fmla="*/ 1619 w 547363"/>
              <a:gd name="connsiteY115" fmla="*/ 978898 h 994407"/>
              <a:gd name="connsiteX116" fmla="*/ 4170 w 547363"/>
              <a:gd name="connsiteY116" fmla="*/ 994302 h 994407"/>
              <a:gd name="connsiteX117" fmla="*/ 11185 w 547363"/>
              <a:gd name="connsiteY117" fmla="*/ 985900 h 994407"/>
              <a:gd name="connsiteX118" fmla="*/ 33509 w 547363"/>
              <a:gd name="connsiteY118" fmla="*/ 963494 h 994407"/>
              <a:gd name="connsiteX119" fmla="*/ 61573 w 547363"/>
              <a:gd name="connsiteY119" fmla="*/ 946690 h 994407"/>
              <a:gd name="connsiteX120" fmla="*/ 120890 w 547363"/>
              <a:gd name="connsiteY120" fmla="*/ 917282 h 994407"/>
              <a:gd name="connsiteX121" fmla="*/ 124938 w 547363"/>
              <a:gd name="connsiteY121" fmla="*/ 915191 h 994407"/>
              <a:gd name="connsiteX122" fmla="*/ 131094 w 547363"/>
              <a:gd name="connsiteY122" fmla="*/ 915182 h 994407"/>
              <a:gd name="connsiteX123" fmla="*/ 171914 w 547363"/>
              <a:gd name="connsiteY123" fmla="*/ 913081 h 994407"/>
              <a:gd name="connsiteX124" fmla="*/ 225490 w 547363"/>
              <a:gd name="connsiteY124" fmla="*/ 921484 h 994407"/>
              <a:gd name="connsiteX125" fmla="*/ 269500 w 547363"/>
              <a:gd name="connsiteY125" fmla="*/ 905380 h 994407"/>
              <a:gd name="connsiteX126" fmla="*/ 295650 w 547363"/>
              <a:gd name="connsiteY126" fmla="*/ 887175 h 994407"/>
              <a:gd name="connsiteX127" fmla="*/ 268861 w 547363"/>
              <a:gd name="connsiteY127" fmla="*/ 885074 h 994407"/>
              <a:gd name="connsiteX128" fmla="*/ 209545 w 547363"/>
              <a:gd name="connsiteY128" fmla="*/ 884374 h 994407"/>
              <a:gd name="connsiteX129" fmla="*/ 173190 w 547363"/>
              <a:gd name="connsiteY129" fmla="*/ 903979 h 994407"/>
              <a:gd name="connsiteX130" fmla="*/ 158520 w 547363"/>
              <a:gd name="connsiteY130" fmla="*/ 906780 h 994407"/>
              <a:gd name="connsiteX131" fmla="*/ 145532 w 547363"/>
              <a:gd name="connsiteY131" fmla="*/ 904552 h 994407"/>
              <a:gd name="connsiteX132" fmla="*/ 230273 w 547363"/>
              <a:gd name="connsiteY132" fmla="*/ 860774 h 994407"/>
              <a:gd name="connsiteX133" fmla="*/ 230174 w 547363"/>
              <a:gd name="connsiteY133" fmla="*/ 861257 h 994407"/>
              <a:gd name="connsiteX134" fmla="*/ 237609 w 547363"/>
              <a:gd name="connsiteY134" fmla="*/ 860567 h 994407"/>
              <a:gd name="connsiteX135" fmla="*/ 277153 w 547363"/>
              <a:gd name="connsiteY135" fmla="*/ 854266 h 994407"/>
              <a:gd name="connsiteX136" fmla="*/ 330092 w 547363"/>
              <a:gd name="connsiteY136" fmla="*/ 855666 h 994407"/>
              <a:gd name="connsiteX137" fmla="*/ 371549 w 547363"/>
              <a:gd name="connsiteY137" fmla="*/ 832560 h 994407"/>
              <a:gd name="connsiteX138" fmla="*/ 395148 w 547363"/>
              <a:gd name="connsiteY138" fmla="*/ 809455 h 994407"/>
              <a:gd name="connsiteX139" fmla="*/ 368360 w 547363"/>
              <a:gd name="connsiteY139" fmla="*/ 812255 h 994407"/>
              <a:gd name="connsiteX140" fmla="*/ 342210 w 547363"/>
              <a:gd name="connsiteY140" fmla="*/ 813656 h 994407"/>
              <a:gd name="connsiteX141" fmla="*/ 310957 w 547363"/>
              <a:gd name="connsiteY141" fmla="*/ 822058 h 994407"/>
              <a:gd name="connsiteX142" fmla="*/ 277791 w 547363"/>
              <a:gd name="connsiteY142" fmla="*/ 845163 h 994407"/>
              <a:gd name="connsiteX143" fmla="*/ 263998 w 547363"/>
              <a:gd name="connsiteY143" fmla="*/ 849452 h 994407"/>
              <a:gd name="connsiteX144" fmla="*/ 250305 w 547363"/>
              <a:gd name="connsiteY144" fmla="*/ 848434 h 994407"/>
              <a:gd name="connsiteX145" fmla="*/ 327498 w 547363"/>
              <a:gd name="connsiteY145" fmla="*/ 793401 h 994407"/>
              <a:gd name="connsiteX146" fmla="*/ 327350 w 547363"/>
              <a:gd name="connsiteY146" fmla="*/ 796118 h 994407"/>
              <a:gd name="connsiteX147" fmla="*/ 334555 w 547363"/>
              <a:gd name="connsiteY147" fmla="*/ 794050 h 994407"/>
              <a:gd name="connsiteX148" fmla="*/ 371548 w 547363"/>
              <a:gd name="connsiteY148" fmla="*/ 780747 h 994407"/>
              <a:gd name="connsiteX149" fmla="*/ 391958 w 547363"/>
              <a:gd name="connsiteY149" fmla="*/ 780047 h 994407"/>
              <a:gd name="connsiteX150" fmla="*/ 423211 w 547363"/>
              <a:gd name="connsiteY150" fmla="*/ 770244 h 994407"/>
              <a:gd name="connsiteX151" fmla="*/ 458929 w 547363"/>
              <a:gd name="connsiteY151" fmla="*/ 737336 h 994407"/>
              <a:gd name="connsiteX152" fmla="*/ 476788 w 547363"/>
              <a:gd name="connsiteY152" fmla="*/ 708628 h 994407"/>
              <a:gd name="connsiteX153" fmla="*/ 451913 w 547363"/>
              <a:gd name="connsiteY153" fmla="*/ 719131 h 994407"/>
              <a:gd name="connsiteX154" fmla="*/ 427038 w 547363"/>
              <a:gd name="connsiteY154" fmla="*/ 727533 h 994407"/>
              <a:gd name="connsiteX155" fmla="*/ 398975 w 547363"/>
              <a:gd name="connsiteY155" fmla="*/ 742937 h 994407"/>
              <a:gd name="connsiteX156" fmla="*/ 370911 w 547363"/>
              <a:gd name="connsiteY156" fmla="*/ 772345 h 994407"/>
              <a:gd name="connsiteX157" fmla="*/ 357995 w 547363"/>
              <a:gd name="connsiteY157" fmla="*/ 779259 h 994407"/>
              <a:gd name="connsiteX158" fmla="*/ 345357 w 547363"/>
              <a:gd name="connsiteY158" fmla="*/ 780669 h 994407"/>
              <a:gd name="connsiteX159" fmla="*/ 351140 w 547363"/>
              <a:gd name="connsiteY159" fmla="*/ 776546 h 994407"/>
              <a:gd name="connsiteX160" fmla="*/ 399932 w 547363"/>
              <a:gd name="connsiteY160" fmla="*/ 727270 h 994407"/>
              <a:gd name="connsiteX161" fmla="*/ 409617 w 547363"/>
              <a:gd name="connsiteY161" fmla="*/ 713816 h 994407"/>
              <a:gd name="connsiteX162" fmla="*/ 409669 w 547363"/>
              <a:gd name="connsiteY162" fmla="*/ 714163 h 994407"/>
              <a:gd name="connsiteX163" fmla="*/ 416197 w 547363"/>
              <a:gd name="connsiteY163" fmla="*/ 710728 h 994407"/>
              <a:gd name="connsiteX164" fmla="*/ 448725 w 547363"/>
              <a:gd name="connsiteY164" fmla="*/ 688322 h 994407"/>
              <a:gd name="connsiteX165" fmla="*/ 467859 w 547363"/>
              <a:gd name="connsiteY165" fmla="*/ 682721 h 994407"/>
              <a:gd name="connsiteX166" fmla="*/ 495285 w 547363"/>
              <a:gd name="connsiteY166" fmla="*/ 663815 h 994407"/>
              <a:gd name="connsiteX167" fmla="*/ 520159 w 547363"/>
              <a:gd name="connsiteY167" fmla="*/ 621105 h 994407"/>
              <a:gd name="connsiteX168" fmla="*/ 529089 w 547363"/>
              <a:gd name="connsiteY168" fmla="*/ 588897 h 994407"/>
              <a:gd name="connsiteX169" fmla="*/ 508679 w 547363"/>
              <a:gd name="connsiteY169" fmla="*/ 606401 h 994407"/>
              <a:gd name="connsiteX170" fmla="*/ 487631 w 547363"/>
              <a:gd name="connsiteY170" fmla="*/ 621805 h 994407"/>
              <a:gd name="connsiteX171" fmla="*/ 465308 w 547363"/>
              <a:gd name="connsiteY171" fmla="*/ 644911 h 994407"/>
              <a:gd name="connsiteX172" fmla="*/ 446173 w 547363"/>
              <a:gd name="connsiteY172" fmla="*/ 680620 h 994407"/>
              <a:gd name="connsiteX173" fmla="*/ 435411 w 547363"/>
              <a:gd name="connsiteY173" fmla="*/ 690335 h 994407"/>
              <a:gd name="connsiteX174" fmla="*/ 422983 w 547363"/>
              <a:gd name="connsiteY174" fmla="*/ 695246 h 994407"/>
              <a:gd name="connsiteX175" fmla="*/ 441071 w 547363"/>
              <a:gd name="connsiteY175" fmla="*/ 670117 h 994407"/>
              <a:gd name="connsiteX176" fmla="*/ 468780 w 547363"/>
              <a:gd name="connsiteY176" fmla="*/ 613594 h 994407"/>
              <a:gd name="connsiteX177" fmla="*/ 472961 w 547363"/>
              <a:gd name="connsiteY177" fmla="*/ 609202 h 994407"/>
              <a:gd name="connsiteX178" fmla="*/ 497198 w 547363"/>
              <a:gd name="connsiteY178" fmla="*/ 578394 h 994407"/>
              <a:gd name="connsiteX179" fmla="*/ 513781 w 547363"/>
              <a:gd name="connsiteY179" fmla="*/ 567191 h 994407"/>
              <a:gd name="connsiteX180" fmla="*/ 534191 w 547363"/>
              <a:gd name="connsiteY180" fmla="*/ 541285 h 994407"/>
              <a:gd name="connsiteX181" fmla="*/ 546310 w 547363"/>
              <a:gd name="connsiteY181" fmla="*/ 495073 h 994407"/>
              <a:gd name="connsiteX182" fmla="*/ 546947 w 547363"/>
              <a:gd name="connsiteY182" fmla="*/ 462864 h 994407"/>
              <a:gd name="connsiteX183" fmla="*/ 532278 w 547363"/>
              <a:gd name="connsiteY183" fmla="*/ 484570 h 994407"/>
              <a:gd name="connsiteX184" fmla="*/ 516332 w 547363"/>
              <a:gd name="connsiteY184" fmla="*/ 504875 h 994407"/>
              <a:gd name="connsiteX185" fmla="*/ 501025 w 547363"/>
              <a:gd name="connsiteY185" fmla="*/ 532883 h 994407"/>
              <a:gd name="connsiteX186" fmla="*/ 492733 w 547363"/>
              <a:gd name="connsiteY186" fmla="*/ 572093 h 994407"/>
              <a:gd name="connsiteX187" fmla="*/ 485159 w 547363"/>
              <a:gd name="connsiteY187" fmla="*/ 584346 h 994407"/>
              <a:gd name="connsiteX188" fmla="*/ 476621 w 547363"/>
              <a:gd name="connsiteY188" fmla="*/ 591439 h 994407"/>
              <a:gd name="connsiteX189" fmla="*/ 492096 w 547363"/>
              <a:gd name="connsiteY189" fmla="*/ 536383 h 994407"/>
              <a:gd name="connsiteX190" fmla="*/ 495732 w 547363"/>
              <a:gd name="connsiteY190" fmla="*/ 504095 h 994407"/>
              <a:gd name="connsiteX191" fmla="*/ 499112 w 547363"/>
              <a:gd name="connsiteY191" fmla="*/ 497873 h 994407"/>
              <a:gd name="connsiteX192" fmla="*/ 514418 w 547363"/>
              <a:gd name="connsiteY192" fmla="*/ 462164 h 994407"/>
              <a:gd name="connsiteX193" fmla="*/ 539931 w 547363"/>
              <a:gd name="connsiteY193" fmla="*/ 416652 h 994407"/>
              <a:gd name="connsiteX194" fmla="*/ 541845 w 547363"/>
              <a:gd name="connsiteY194" fmla="*/ 371140 h 994407"/>
              <a:gd name="connsiteX195" fmla="*/ 536105 w 547363"/>
              <a:gd name="connsiteY195" fmla="*/ 341733 h 994407"/>
              <a:gd name="connsiteX196" fmla="*/ 526537 w 547363"/>
              <a:gd name="connsiteY196" fmla="*/ 365539 h 994407"/>
              <a:gd name="connsiteX197" fmla="*/ 515695 w 547363"/>
              <a:gd name="connsiteY197" fmla="*/ 388645 h 994407"/>
              <a:gd name="connsiteX198" fmla="*/ 507403 w 547363"/>
              <a:gd name="connsiteY198" fmla="*/ 418753 h 994407"/>
              <a:gd name="connsiteX199" fmla="*/ 508678 w 547363"/>
              <a:gd name="connsiteY199" fmla="*/ 457263 h 994407"/>
              <a:gd name="connsiteX200" fmla="*/ 504692 w 547363"/>
              <a:gd name="connsiteY200" fmla="*/ 470916 h 994407"/>
              <a:gd name="connsiteX201" fmla="*/ 498429 w 547363"/>
              <a:gd name="connsiteY201" fmla="*/ 480152 h 994407"/>
              <a:gd name="connsiteX202" fmla="*/ 500228 w 547363"/>
              <a:gd name="connsiteY202" fmla="*/ 464177 h 994407"/>
              <a:gd name="connsiteX203" fmla="*/ 497836 w 547363"/>
              <a:gd name="connsiteY203" fmla="*/ 391446 h 994407"/>
              <a:gd name="connsiteX204" fmla="*/ 497158 w 547363"/>
              <a:gd name="connsiteY204" fmla="*/ 386905 h 994407"/>
              <a:gd name="connsiteX205" fmla="*/ 498473 w 547363"/>
              <a:gd name="connsiteY205" fmla="*/ 385844 h 994407"/>
              <a:gd name="connsiteX206" fmla="*/ 506127 w 547363"/>
              <a:gd name="connsiteY206" fmla="*/ 348734 h 994407"/>
              <a:gd name="connsiteX207" fmla="*/ 522710 w 547363"/>
              <a:gd name="connsiteY207" fmla="*/ 301822 h 994407"/>
              <a:gd name="connsiteX208" fmla="*/ 518245 w 547363"/>
              <a:gd name="connsiteY208" fmla="*/ 259112 h 994407"/>
              <a:gd name="connsiteX209" fmla="*/ 509316 w 547363"/>
              <a:gd name="connsiteY209" fmla="*/ 232505 h 994407"/>
              <a:gd name="connsiteX210" fmla="*/ 502937 w 547363"/>
              <a:gd name="connsiteY210" fmla="*/ 256311 h 994407"/>
              <a:gd name="connsiteX211" fmla="*/ 492095 w 547363"/>
              <a:gd name="connsiteY211" fmla="*/ 309524 h 994407"/>
              <a:gd name="connsiteX212" fmla="*/ 499749 w 547363"/>
              <a:gd name="connsiteY212" fmla="*/ 345934 h 994407"/>
              <a:gd name="connsiteX213" fmla="*/ 498712 w 547363"/>
              <a:gd name="connsiteY213" fmla="*/ 359237 h 994407"/>
              <a:gd name="connsiteX214" fmla="*/ 494531 w 547363"/>
              <a:gd name="connsiteY214" fmla="*/ 369324 h 994407"/>
              <a:gd name="connsiteX215" fmla="*/ 487153 w 547363"/>
              <a:gd name="connsiteY215" fmla="*/ 319940 h 994407"/>
              <a:gd name="connsiteX216" fmla="*/ 477565 w 547363"/>
              <a:gd name="connsiteY216" fmla="*/ 281365 h 994407"/>
              <a:gd name="connsiteX217" fmla="*/ 479339 w 547363"/>
              <a:gd name="connsiteY217" fmla="*/ 279417 h 994407"/>
              <a:gd name="connsiteX218" fmla="*/ 481891 w 547363"/>
              <a:gd name="connsiteY218" fmla="*/ 243007 h 994407"/>
              <a:gd name="connsiteX219" fmla="*/ 492096 w 547363"/>
              <a:gd name="connsiteY219" fmla="*/ 196096 h 994407"/>
              <a:gd name="connsiteX220" fmla="*/ 483804 w 547363"/>
              <a:gd name="connsiteY220" fmla="*/ 156185 h 994407"/>
              <a:gd name="connsiteX221" fmla="*/ 472961 w 547363"/>
              <a:gd name="connsiteY221" fmla="*/ 131679 h 994407"/>
              <a:gd name="connsiteX222" fmla="*/ 468497 w 547363"/>
              <a:gd name="connsiteY222" fmla="*/ 154784 h 994407"/>
              <a:gd name="connsiteX223" fmla="*/ 463394 w 547363"/>
              <a:gd name="connsiteY223" fmla="*/ 207298 h 994407"/>
              <a:gd name="connsiteX224" fmla="*/ 474875 w 547363"/>
              <a:gd name="connsiteY224" fmla="*/ 240907 h 994407"/>
              <a:gd name="connsiteX225" fmla="*/ 475592 w 547363"/>
              <a:gd name="connsiteY225" fmla="*/ 253948 h 994407"/>
              <a:gd name="connsiteX226" fmla="*/ 473137 w 547363"/>
              <a:gd name="connsiteY226" fmla="*/ 263547 h 994407"/>
              <a:gd name="connsiteX227" fmla="*/ 469772 w 547363"/>
              <a:gd name="connsiteY227" fmla="*/ 250009 h 994407"/>
              <a:gd name="connsiteX228" fmla="*/ 445269 w 547363"/>
              <a:gd name="connsiteY228" fmla="*/ 184138 h 994407"/>
              <a:gd name="connsiteX229" fmla="*/ 448087 w 547363"/>
              <a:gd name="connsiteY229" fmla="*/ 179991 h 994407"/>
              <a:gd name="connsiteX230" fmla="*/ 446811 w 547363"/>
              <a:gd name="connsiteY230" fmla="*/ 144982 h 994407"/>
              <a:gd name="connsiteX231" fmla="*/ 453190 w 547363"/>
              <a:gd name="connsiteY231" fmla="*/ 98070 h 994407"/>
              <a:gd name="connsiteX232" fmla="*/ 442346 w 547363"/>
              <a:gd name="connsiteY232" fmla="*/ 60260 h 994407"/>
              <a:gd name="connsiteX233" fmla="*/ 430228 w 547363"/>
              <a:gd name="connsiteY233" fmla="*/ 37854 h 994407"/>
              <a:gd name="connsiteX234" fmla="*/ 427677 w 547363"/>
              <a:gd name="connsiteY234" fmla="*/ 60961 h 994407"/>
              <a:gd name="connsiteX235" fmla="*/ 426401 w 547363"/>
              <a:gd name="connsiteY235" fmla="*/ 112073 h 994407"/>
              <a:gd name="connsiteX236" fmla="*/ 440433 w 547363"/>
              <a:gd name="connsiteY236" fmla="*/ 143582 h 994407"/>
              <a:gd name="connsiteX237" fmla="*/ 441709 w 547363"/>
              <a:gd name="connsiteY237" fmla="*/ 156010 h 994407"/>
              <a:gd name="connsiteX238" fmla="*/ 439779 w 547363"/>
              <a:gd name="connsiteY238" fmla="*/ 169382 h 994407"/>
              <a:gd name="connsiteX239" fmla="*/ 420023 w 547363"/>
              <a:gd name="connsiteY239" fmla="*/ 116274 h 994407"/>
              <a:gd name="connsiteX240" fmla="*/ 412369 w 547363"/>
              <a:gd name="connsiteY240" fmla="*/ 91768 h 994407"/>
              <a:gd name="connsiteX241" fmla="*/ 403440 w 547363"/>
              <a:gd name="connsiteY241" fmla="*/ 46956 h 994407"/>
              <a:gd name="connsiteX242" fmla="*/ 381755 w 547363"/>
              <a:gd name="connsiteY242" fmla="*/ 16148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896" y="44"/>
                  <a:pt x="367723" y="11947"/>
                  <a:pt x="368360" y="21750"/>
                </a:cubicBezTo>
                <a:cubicBezTo>
                  <a:pt x="368360" y="29452"/>
                  <a:pt x="373463" y="56759"/>
                  <a:pt x="382392" y="68662"/>
                </a:cubicBezTo>
                <a:cubicBezTo>
                  <a:pt x="388770" y="76364"/>
                  <a:pt x="395787" y="84066"/>
                  <a:pt x="405353" y="92468"/>
                </a:cubicBezTo>
                <a:cubicBezTo>
                  <a:pt x="407905" y="95269"/>
                  <a:pt x="410456" y="101570"/>
                  <a:pt x="412369" y="108572"/>
                </a:cubicBezTo>
                <a:cubicBezTo>
                  <a:pt x="412688" y="109623"/>
                  <a:pt x="414761" y="116274"/>
                  <a:pt x="418269" y="126515"/>
                </a:cubicBezTo>
                <a:lnTo>
                  <a:pt x="432708" y="165793"/>
                </a:lnTo>
                <a:lnTo>
                  <a:pt x="419385" y="153383"/>
                </a:lnTo>
                <a:cubicBezTo>
                  <a:pt x="415558" y="140780"/>
                  <a:pt x="411731" y="130977"/>
                  <a:pt x="406629" y="121875"/>
                </a:cubicBezTo>
                <a:cubicBezTo>
                  <a:pt x="398975" y="109272"/>
                  <a:pt x="376651" y="95968"/>
                  <a:pt x="369636" y="93868"/>
                </a:cubicBezTo>
                <a:cubicBezTo>
                  <a:pt x="361344" y="90367"/>
                  <a:pt x="351777" y="84066"/>
                  <a:pt x="351777" y="84066"/>
                </a:cubicBezTo>
                <a:cubicBezTo>
                  <a:pt x="351139" y="83365"/>
                  <a:pt x="355604" y="95269"/>
                  <a:pt x="360706" y="106471"/>
                </a:cubicBezTo>
                <a:cubicBezTo>
                  <a:pt x="363895" y="112773"/>
                  <a:pt x="367722" y="125376"/>
                  <a:pt x="380478" y="136579"/>
                </a:cubicBezTo>
                <a:cubicBezTo>
                  <a:pt x="398975" y="152683"/>
                  <a:pt x="405353" y="154784"/>
                  <a:pt x="416196" y="159685"/>
                </a:cubicBezTo>
                <a:cubicBezTo>
                  <a:pt x="424488" y="165987"/>
                  <a:pt x="430866" y="170188"/>
                  <a:pt x="438519" y="184191"/>
                </a:cubicBezTo>
                <a:lnTo>
                  <a:pt x="439587" y="184363"/>
                </a:lnTo>
                <a:lnTo>
                  <a:pt x="448725" y="210099"/>
                </a:lnTo>
                <a:cubicBezTo>
                  <a:pt x="453508" y="224102"/>
                  <a:pt x="459089" y="241257"/>
                  <a:pt x="464670" y="261212"/>
                </a:cubicBezTo>
                <a:lnTo>
                  <a:pt x="465411" y="264367"/>
                </a:lnTo>
                <a:lnTo>
                  <a:pt x="452551" y="249309"/>
                </a:lnTo>
                <a:cubicBezTo>
                  <a:pt x="450000" y="236005"/>
                  <a:pt x="446811" y="225503"/>
                  <a:pt x="442346" y="215700"/>
                </a:cubicBezTo>
                <a:cubicBezTo>
                  <a:pt x="435968" y="201696"/>
                  <a:pt x="413645" y="186292"/>
                  <a:pt x="406628" y="183492"/>
                </a:cubicBezTo>
                <a:cubicBezTo>
                  <a:pt x="398337" y="179291"/>
                  <a:pt x="388770" y="172289"/>
                  <a:pt x="388770" y="172289"/>
                </a:cubicBezTo>
                <a:cubicBezTo>
                  <a:pt x="388132" y="171588"/>
                  <a:pt x="391958" y="183492"/>
                  <a:pt x="396423" y="195394"/>
                </a:cubicBezTo>
                <a:cubicBezTo>
                  <a:pt x="398975" y="202396"/>
                  <a:pt x="402164" y="215000"/>
                  <a:pt x="414282" y="227603"/>
                </a:cubicBezTo>
                <a:cubicBezTo>
                  <a:pt x="431503" y="245808"/>
                  <a:pt x="437881" y="248608"/>
                  <a:pt x="448724" y="254910"/>
                </a:cubicBezTo>
                <a:cubicBezTo>
                  <a:pt x="456378" y="261912"/>
                  <a:pt x="462756" y="266813"/>
                  <a:pt x="468496" y="282918"/>
                </a:cubicBezTo>
                <a:lnTo>
                  <a:pt x="469861" y="283323"/>
                </a:lnTo>
                <a:lnTo>
                  <a:pt x="480615" y="329130"/>
                </a:lnTo>
                <a:lnTo>
                  <a:pt x="485008" y="363973"/>
                </a:lnTo>
                <a:lnTo>
                  <a:pt x="476151" y="350135"/>
                </a:lnTo>
                <a:cubicBezTo>
                  <a:pt x="475513" y="336131"/>
                  <a:pt x="472962" y="324928"/>
                  <a:pt x="469772" y="314426"/>
                </a:cubicBezTo>
                <a:cubicBezTo>
                  <a:pt x="464670" y="299022"/>
                  <a:pt x="443623" y="280818"/>
                  <a:pt x="436606" y="277316"/>
                </a:cubicBezTo>
                <a:cubicBezTo>
                  <a:pt x="428315" y="272415"/>
                  <a:pt x="419386" y="264013"/>
                  <a:pt x="419386" y="264013"/>
                </a:cubicBezTo>
                <a:cubicBezTo>
                  <a:pt x="419386" y="263313"/>
                  <a:pt x="421937" y="275916"/>
                  <a:pt x="425126" y="288519"/>
                </a:cubicBezTo>
                <a:cubicBezTo>
                  <a:pt x="427040" y="295521"/>
                  <a:pt x="428315" y="308825"/>
                  <a:pt x="439158" y="322828"/>
                </a:cubicBezTo>
                <a:cubicBezTo>
                  <a:pt x="455103" y="343133"/>
                  <a:pt x="460843" y="346634"/>
                  <a:pt x="471048" y="355036"/>
                </a:cubicBezTo>
                <a:cubicBezTo>
                  <a:pt x="478064" y="364138"/>
                  <a:pt x="483804" y="369740"/>
                  <a:pt x="487631" y="386544"/>
                </a:cubicBezTo>
                <a:lnTo>
                  <a:pt x="487929" y="387140"/>
                </a:lnTo>
                <a:lnTo>
                  <a:pt x="490900" y="410701"/>
                </a:lnTo>
                <a:lnTo>
                  <a:pt x="489167" y="471329"/>
                </a:lnTo>
                <a:lnTo>
                  <a:pt x="483804" y="457263"/>
                </a:lnTo>
                <a:cubicBezTo>
                  <a:pt x="485718" y="443259"/>
                  <a:pt x="485718" y="431356"/>
                  <a:pt x="483804" y="420153"/>
                </a:cubicBezTo>
                <a:cubicBezTo>
                  <a:pt x="482528" y="411751"/>
                  <a:pt x="477426" y="401948"/>
                  <a:pt x="471686" y="393546"/>
                </a:cubicBezTo>
                <a:cubicBezTo>
                  <a:pt x="465945" y="385844"/>
                  <a:pt x="459567" y="378842"/>
                  <a:pt x="456378" y="376742"/>
                </a:cubicBezTo>
                <a:cubicBezTo>
                  <a:pt x="449362" y="370440"/>
                  <a:pt x="441071" y="360638"/>
                  <a:pt x="441071" y="360638"/>
                </a:cubicBezTo>
                <a:cubicBezTo>
                  <a:pt x="441071" y="359937"/>
                  <a:pt x="441708" y="373241"/>
                  <a:pt x="442984" y="385844"/>
                </a:cubicBezTo>
                <a:cubicBezTo>
                  <a:pt x="443622" y="392846"/>
                  <a:pt x="442984" y="406149"/>
                  <a:pt x="451913" y="422254"/>
                </a:cubicBezTo>
                <a:cubicBezTo>
                  <a:pt x="464032" y="445359"/>
                  <a:pt x="469135" y="450261"/>
                  <a:pt x="478064" y="460763"/>
                </a:cubicBezTo>
                <a:cubicBezTo>
                  <a:pt x="483166" y="470566"/>
                  <a:pt x="487631" y="478268"/>
                  <a:pt x="488269" y="497173"/>
                </a:cubicBezTo>
                <a:lnTo>
                  <a:pt x="488413" y="497736"/>
                </a:lnTo>
                <a:lnTo>
                  <a:pt x="488269" y="502774"/>
                </a:lnTo>
                <a:lnTo>
                  <a:pt x="468745" y="583148"/>
                </a:lnTo>
                <a:lnTo>
                  <a:pt x="467381" y="576907"/>
                </a:lnTo>
                <a:cubicBezTo>
                  <a:pt x="466902" y="571042"/>
                  <a:pt x="467221" y="566141"/>
                  <a:pt x="467859" y="562991"/>
                </a:cubicBezTo>
                <a:cubicBezTo>
                  <a:pt x="473600" y="549687"/>
                  <a:pt x="476150" y="537784"/>
                  <a:pt x="476788" y="526581"/>
                </a:cubicBezTo>
                <a:cubicBezTo>
                  <a:pt x="477427" y="518179"/>
                  <a:pt x="474237" y="506976"/>
                  <a:pt x="470410" y="497173"/>
                </a:cubicBezTo>
                <a:cubicBezTo>
                  <a:pt x="465946" y="488071"/>
                  <a:pt x="460843" y="479669"/>
                  <a:pt x="458292" y="476868"/>
                </a:cubicBezTo>
                <a:cubicBezTo>
                  <a:pt x="451914" y="469166"/>
                  <a:pt x="445536" y="457963"/>
                  <a:pt x="445536" y="457963"/>
                </a:cubicBezTo>
                <a:cubicBezTo>
                  <a:pt x="445536" y="457263"/>
                  <a:pt x="444260" y="469866"/>
                  <a:pt x="442985" y="482469"/>
                </a:cubicBezTo>
                <a:cubicBezTo>
                  <a:pt x="442346" y="490172"/>
                  <a:pt x="439158" y="502775"/>
                  <a:pt x="444260" y="520279"/>
                </a:cubicBezTo>
                <a:cubicBezTo>
                  <a:pt x="451914" y="546186"/>
                  <a:pt x="455103" y="553188"/>
                  <a:pt x="461481" y="565791"/>
                </a:cubicBezTo>
                <a:cubicBezTo>
                  <a:pt x="462756" y="571743"/>
                  <a:pt x="464032" y="576994"/>
                  <a:pt x="464431" y="582858"/>
                </a:cubicBezTo>
                <a:lnTo>
                  <a:pt x="462151" y="603315"/>
                </a:lnTo>
                <a:lnTo>
                  <a:pt x="421544" y="680708"/>
                </a:lnTo>
                <a:lnTo>
                  <a:pt x="424487" y="663116"/>
                </a:lnTo>
                <a:cubicBezTo>
                  <a:pt x="433417" y="651913"/>
                  <a:pt x="439157" y="641411"/>
                  <a:pt x="442983" y="630208"/>
                </a:cubicBezTo>
                <a:cubicBezTo>
                  <a:pt x="445535" y="621806"/>
                  <a:pt x="445535" y="609902"/>
                  <a:pt x="444259" y="599400"/>
                </a:cubicBezTo>
                <a:cubicBezTo>
                  <a:pt x="442983" y="588897"/>
                  <a:pt x="439795" y="579094"/>
                  <a:pt x="437881" y="575594"/>
                </a:cubicBezTo>
                <a:cubicBezTo>
                  <a:pt x="434054" y="565791"/>
                  <a:pt x="430227" y="553188"/>
                  <a:pt x="430227" y="553188"/>
                </a:cubicBezTo>
                <a:cubicBezTo>
                  <a:pt x="430227" y="552487"/>
                  <a:pt x="425763" y="564391"/>
                  <a:pt x="421298" y="576293"/>
                </a:cubicBezTo>
                <a:cubicBezTo>
                  <a:pt x="418746" y="583295"/>
                  <a:pt x="412368" y="594498"/>
                  <a:pt x="412368" y="613403"/>
                </a:cubicBezTo>
                <a:cubicBezTo>
                  <a:pt x="413006" y="627407"/>
                  <a:pt x="413006" y="636509"/>
                  <a:pt x="413644" y="643511"/>
                </a:cubicBezTo>
                <a:cubicBezTo>
                  <a:pt x="414282" y="650513"/>
                  <a:pt x="415558" y="656114"/>
                  <a:pt x="416833" y="663817"/>
                </a:cubicBezTo>
                <a:cubicBezTo>
                  <a:pt x="416514" y="670118"/>
                  <a:pt x="416355" y="675720"/>
                  <a:pt x="415159" y="681584"/>
                </a:cubicBezTo>
                <a:lnTo>
                  <a:pt x="408921" y="696870"/>
                </a:lnTo>
                <a:lnTo>
                  <a:pt x="355684" y="758166"/>
                </a:lnTo>
                <a:lnTo>
                  <a:pt x="347173" y="764899"/>
                </a:lnTo>
                <a:lnTo>
                  <a:pt x="353691" y="749939"/>
                </a:lnTo>
                <a:cubicBezTo>
                  <a:pt x="365171" y="740836"/>
                  <a:pt x="373463" y="732434"/>
                  <a:pt x="380479" y="722631"/>
                </a:cubicBezTo>
                <a:cubicBezTo>
                  <a:pt x="384943" y="715629"/>
                  <a:pt x="388770" y="703727"/>
                  <a:pt x="390046" y="692524"/>
                </a:cubicBezTo>
                <a:cubicBezTo>
                  <a:pt x="391959" y="681321"/>
                  <a:pt x="391321" y="670818"/>
                  <a:pt x="390684" y="666617"/>
                </a:cubicBezTo>
                <a:cubicBezTo>
                  <a:pt x="389408" y="655414"/>
                  <a:pt x="389408" y="642111"/>
                  <a:pt x="389408" y="642111"/>
                </a:cubicBezTo>
                <a:cubicBezTo>
                  <a:pt x="390046" y="641410"/>
                  <a:pt x="381754" y="651213"/>
                  <a:pt x="374101" y="661716"/>
                </a:cubicBezTo>
                <a:cubicBezTo>
                  <a:pt x="369636" y="668017"/>
                  <a:pt x="360069" y="677120"/>
                  <a:pt x="354966" y="696024"/>
                </a:cubicBezTo>
                <a:cubicBezTo>
                  <a:pt x="347313" y="724031"/>
                  <a:pt x="347313" y="732434"/>
                  <a:pt x="346037" y="747838"/>
                </a:cubicBezTo>
                <a:cubicBezTo>
                  <a:pt x="344124" y="753789"/>
                  <a:pt x="342529" y="759216"/>
                  <a:pt x="339898" y="764817"/>
                </a:cubicBezTo>
                <a:lnTo>
                  <a:pt x="331156" y="777572"/>
                </a:lnTo>
                <a:lnTo>
                  <a:pt x="282894" y="815756"/>
                </a:lnTo>
                <a:lnTo>
                  <a:pt x="252045" y="834281"/>
                </a:lnTo>
                <a:lnTo>
                  <a:pt x="262484" y="817856"/>
                </a:lnTo>
                <a:cubicBezTo>
                  <a:pt x="275878" y="811555"/>
                  <a:pt x="286083" y="804553"/>
                  <a:pt x="295013" y="796151"/>
                </a:cubicBezTo>
                <a:cubicBezTo>
                  <a:pt x="302028" y="790550"/>
                  <a:pt x="307769" y="779347"/>
                  <a:pt x="311596" y="768143"/>
                </a:cubicBezTo>
                <a:cubicBezTo>
                  <a:pt x="315423" y="757640"/>
                  <a:pt x="317974" y="747138"/>
                  <a:pt x="317974" y="742236"/>
                </a:cubicBezTo>
                <a:cubicBezTo>
                  <a:pt x="319249" y="731033"/>
                  <a:pt x="323076" y="717030"/>
                  <a:pt x="323076" y="717030"/>
                </a:cubicBezTo>
                <a:cubicBezTo>
                  <a:pt x="323714" y="716330"/>
                  <a:pt x="312871" y="724732"/>
                  <a:pt x="302666" y="733134"/>
                </a:cubicBezTo>
                <a:cubicBezTo>
                  <a:pt x="296926" y="738736"/>
                  <a:pt x="284808" y="745037"/>
                  <a:pt x="275240" y="763942"/>
                </a:cubicBezTo>
                <a:cubicBezTo>
                  <a:pt x="261846" y="791249"/>
                  <a:pt x="259932" y="799652"/>
                  <a:pt x="256106" y="815056"/>
                </a:cubicBezTo>
                <a:cubicBezTo>
                  <a:pt x="250366" y="826959"/>
                  <a:pt x="246539" y="836061"/>
                  <a:pt x="230593" y="846564"/>
                </a:cubicBezTo>
                <a:lnTo>
                  <a:pt x="229773" y="847656"/>
                </a:lnTo>
                <a:lnTo>
                  <a:pt x="209147" y="860042"/>
                </a:lnTo>
                <a:lnTo>
                  <a:pt x="147699" y="891297"/>
                </a:lnTo>
                <a:lnTo>
                  <a:pt x="150547" y="886474"/>
                </a:lnTo>
                <a:cubicBezTo>
                  <a:pt x="154693" y="881573"/>
                  <a:pt x="158838" y="878072"/>
                  <a:pt x="161708" y="875971"/>
                </a:cubicBezTo>
                <a:cubicBezTo>
                  <a:pt x="176378" y="870370"/>
                  <a:pt x="187859" y="864768"/>
                  <a:pt x="198064" y="857767"/>
                </a:cubicBezTo>
                <a:cubicBezTo>
                  <a:pt x="212733" y="847264"/>
                  <a:pt x="227403" y="815756"/>
                  <a:pt x="229316" y="805953"/>
                </a:cubicBezTo>
                <a:cubicBezTo>
                  <a:pt x="232506" y="794050"/>
                  <a:pt x="238884" y="780747"/>
                  <a:pt x="238884" y="780747"/>
                </a:cubicBezTo>
                <a:cubicBezTo>
                  <a:pt x="239522" y="780747"/>
                  <a:pt x="227403" y="787048"/>
                  <a:pt x="214647" y="794050"/>
                </a:cubicBezTo>
                <a:cubicBezTo>
                  <a:pt x="206993" y="798251"/>
                  <a:pt x="193599" y="803153"/>
                  <a:pt x="180843" y="821357"/>
                </a:cubicBezTo>
                <a:cubicBezTo>
                  <a:pt x="162985" y="846564"/>
                  <a:pt x="160433" y="855666"/>
                  <a:pt x="154693" y="871070"/>
                </a:cubicBezTo>
                <a:cubicBezTo>
                  <a:pt x="150866" y="876671"/>
                  <a:pt x="147836" y="881748"/>
                  <a:pt x="143770" y="886824"/>
                </a:cubicBezTo>
                <a:lnTo>
                  <a:pt x="128847" y="900540"/>
                </a:lnTo>
                <a:lnTo>
                  <a:pt x="81504" y="923234"/>
                </a:lnTo>
                <a:cubicBezTo>
                  <a:pt x="63964" y="931811"/>
                  <a:pt x="48816" y="939688"/>
                  <a:pt x="36698" y="947390"/>
                </a:cubicBezTo>
                <a:cubicBezTo>
                  <a:pt x="23942" y="954392"/>
                  <a:pt x="15012" y="962094"/>
                  <a:pt x="9272" y="968396"/>
                </a:cubicBezTo>
                <a:cubicBezTo>
                  <a:pt x="3532" y="974697"/>
                  <a:pt x="1619" y="978898"/>
                  <a:pt x="1619" y="978898"/>
                </a:cubicBezTo>
                <a:cubicBezTo>
                  <a:pt x="-2208" y="987300"/>
                  <a:pt x="1619" y="992902"/>
                  <a:pt x="4170" y="994302"/>
                </a:cubicBezTo>
                <a:cubicBezTo>
                  <a:pt x="6721" y="995003"/>
                  <a:pt x="7997" y="992202"/>
                  <a:pt x="11185" y="985900"/>
                </a:cubicBezTo>
                <a:cubicBezTo>
                  <a:pt x="16288" y="976798"/>
                  <a:pt x="24580" y="969796"/>
                  <a:pt x="33509" y="963494"/>
                </a:cubicBezTo>
                <a:cubicBezTo>
                  <a:pt x="42439" y="957193"/>
                  <a:pt x="52005" y="952291"/>
                  <a:pt x="61573" y="946690"/>
                </a:cubicBezTo>
                <a:cubicBezTo>
                  <a:pt x="80707" y="936187"/>
                  <a:pt x="101117" y="927085"/>
                  <a:pt x="120890" y="917282"/>
                </a:cubicBezTo>
                <a:lnTo>
                  <a:pt x="124938" y="915191"/>
                </a:lnTo>
                <a:lnTo>
                  <a:pt x="131094" y="915182"/>
                </a:lnTo>
                <a:cubicBezTo>
                  <a:pt x="149591" y="909581"/>
                  <a:pt x="159158" y="911681"/>
                  <a:pt x="171914" y="913081"/>
                </a:cubicBezTo>
                <a:cubicBezTo>
                  <a:pt x="186584" y="918683"/>
                  <a:pt x="194238" y="922884"/>
                  <a:pt x="225490" y="921484"/>
                </a:cubicBezTo>
                <a:cubicBezTo>
                  <a:pt x="247814" y="920784"/>
                  <a:pt x="261208" y="910281"/>
                  <a:pt x="269500" y="905380"/>
                </a:cubicBezTo>
                <a:cubicBezTo>
                  <a:pt x="283531" y="896978"/>
                  <a:pt x="296288" y="886474"/>
                  <a:pt x="295650" y="887175"/>
                </a:cubicBezTo>
                <a:cubicBezTo>
                  <a:pt x="295650" y="887875"/>
                  <a:pt x="280342" y="887875"/>
                  <a:pt x="268861" y="885074"/>
                </a:cubicBezTo>
                <a:cubicBezTo>
                  <a:pt x="259932" y="882273"/>
                  <a:pt x="226766" y="878072"/>
                  <a:pt x="209545" y="884374"/>
                </a:cubicBezTo>
                <a:cubicBezTo>
                  <a:pt x="197427" y="889275"/>
                  <a:pt x="186584" y="894877"/>
                  <a:pt x="173190" y="903979"/>
                </a:cubicBezTo>
                <a:cubicBezTo>
                  <a:pt x="169682" y="905380"/>
                  <a:pt x="164580" y="906605"/>
                  <a:pt x="158520" y="906780"/>
                </a:cubicBezTo>
                <a:lnTo>
                  <a:pt x="145532" y="904552"/>
                </a:lnTo>
                <a:lnTo>
                  <a:pt x="230273" y="860774"/>
                </a:lnTo>
                <a:lnTo>
                  <a:pt x="230174" y="861257"/>
                </a:lnTo>
                <a:cubicBezTo>
                  <a:pt x="231031" y="862274"/>
                  <a:pt x="233304" y="862318"/>
                  <a:pt x="237609" y="860567"/>
                </a:cubicBezTo>
                <a:cubicBezTo>
                  <a:pt x="255467" y="852866"/>
                  <a:pt x="264397" y="854266"/>
                  <a:pt x="277153" y="854266"/>
                </a:cubicBezTo>
                <a:cubicBezTo>
                  <a:pt x="291823" y="857067"/>
                  <a:pt x="299477" y="860567"/>
                  <a:pt x="330092" y="855666"/>
                </a:cubicBezTo>
                <a:cubicBezTo>
                  <a:pt x="351777" y="852165"/>
                  <a:pt x="363895" y="838862"/>
                  <a:pt x="371549" y="832560"/>
                </a:cubicBezTo>
                <a:cubicBezTo>
                  <a:pt x="384305" y="821357"/>
                  <a:pt x="395786" y="808754"/>
                  <a:pt x="395148" y="809455"/>
                </a:cubicBezTo>
                <a:cubicBezTo>
                  <a:pt x="395148" y="809455"/>
                  <a:pt x="379841" y="812955"/>
                  <a:pt x="368360" y="812255"/>
                </a:cubicBezTo>
                <a:cubicBezTo>
                  <a:pt x="363895" y="811555"/>
                  <a:pt x="353690" y="812255"/>
                  <a:pt x="342210" y="813656"/>
                </a:cubicBezTo>
                <a:cubicBezTo>
                  <a:pt x="330729" y="815056"/>
                  <a:pt x="319248" y="817857"/>
                  <a:pt x="310957" y="822058"/>
                </a:cubicBezTo>
                <a:cubicBezTo>
                  <a:pt x="300114" y="827659"/>
                  <a:pt x="289909" y="835361"/>
                  <a:pt x="277791" y="845163"/>
                </a:cubicBezTo>
                <a:cubicBezTo>
                  <a:pt x="274602" y="846914"/>
                  <a:pt x="269818" y="848664"/>
                  <a:pt x="263998" y="849452"/>
                </a:cubicBezTo>
                <a:lnTo>
                  <a:pt x="250305" y="848434"/>
                </a:lnTo>
                <a:lnTo>
                  <a:pt x="327498" y="793401"/>
                </a:lnTo>
                <a:lnTo>
                  <a:pt x="327350" y="796118"/>
                </a:lnTo>
                <a:cubicBezTo>
                  <a:pt x="328337" y="796895"/>
                  <a:pt x="330569" y="796501"/>
                  <a:pt x="334555" y="794050"/>
                </a:cubicBezTo>
                <a:cubicBezTo>
                  <a:pt x="350501" y="784248"/>
                  <a:pt x="359430" y="782847"/>
                  <a:pt x="371548" y="780747"/>
                </a:cubicBezTo>
                <a:cubicBezTo>
                  <a:pt x="379202" y="780747"/>
                  <a:pt x="384943" y="781447"/>
                  <a:pt x="391958" y="780047"/>
                </a:cubicBezTo>
                <a:cubicBezTo>
                  <a:pt x="399612" y="778646"/>
                  <a:pt x="408541" y="776546"/>
                  <a:pt x="423211" y="770244"/>
                </a:cubicBezTo>
                <a:cubicBezTo>
                  <a:pt x="443621" y="761142"/>
                  <a:pt x="453188" y="745037"/>
                  <a:pt x="458929" y="737336"/>
                </a:cubicBezTo>
                <a:cubicBezTo>
                  <a:pt x="469134" y="723332"/>
                  <a:pt x="477425" y="707928"/>
                  <a:pt x="476788" y="708628"/>
                </a:cubicBezTo>
                <a:cubicBezTo>
                  <a:pt x="476788" y="708628"/>
                  <a:pt x="462756" y="716330"/>
                  <a:pt x="451913" y="719131"/>
                </a:cubicBezTo>
                <a:cubicBezTo>
                  <a:pt x="447448" y="719831"/>
                  <a:pt x="437243" y="723332"/>
                  <a:pt x="427038" y="727533"/>
                </a:cubicBezTo>
                <a:cubicBezTo>
                  <a:pt x="416833" y="731734"/>
                  <a:pt x="405990" y="736635"/>
                  <a:pt x="398975" y="742937"/>
                </a:cubicBezTo>
                <a:cubicBezTo>
                  <a:pt x="389407" y="751339"/>
                  <a:pt x="381116" y="760441"/>
                  <a:pt x="370911" y="772345"/>
                </a:cubicBezTo>
                <a:cubicBezTo>
                  <a:pt x="368040" y="774795"/>
                  <a:pt x="363576" y="777421"/>
                  <a:pt x="357995" y="779259"/>
                </a:cubicBezTo>
                <a:lnTo>
                  <a:pt x="345357" y="780669"/>
                </a:lnTo>
                <a:lnTo>
                  <a:pt x="351140" y="776546"/>
                </a:lnTo>
                <a:cubicBezTo>
                  <a:pt x="368361" y="761492"/>
                  <a:pt x="384784" y="745037"/>
                  <a:pt x="399932" y="727270"/>
                </a:cubicBezTo>
                <a:lnTo>
                  <a:pt x="409617" y="713816"/>
                </a:lnTo>
                <a:lnTo>
                  <a:pt x="409669" y="714163"/>
                </a:lnTo>
                <a:cubicBezTo>
                  <a:pt x="410775" y="714710"/>
                  <a:pt x="412848" y="713879"/>
                  <a:pt x="416197" y="710728"/>
                </a:cubicBezTo>
                <a:cubicBezTo>
                  <a:pt x="429590" y="697424"/>
                  <a:pt x="437882" y="693923"/>
                  <a:pt x="448725" y="688322"/>
                </a:cubicBezTo>
                <a:cubicBezTo>
                  <a:pt x="455741" y="686221"/>
                  <a:pt x="460843" y="684821"/>
                  <a:pt x="467859" y="682721"/>
                </a:cubicBezTo>
                <a:cubicBezTo>
                  <a:pt x="474875" y="679219"/>
                  <a:pt x="483166" y="674318"/>
                  <a:pt x="495285" y="663815"/>
                </a:cubicBezTo>
                <a:cubicBezTo>
                  <a:pt x="511868" y="648411"/>
                  <a:pt x="516971" y="630207"/>
                  <a:pt x="520159" y="621105"/>
                </a:cubicBezTo>
                <a:cubicBezTo>
                  <a:pt x="525900" y="605000"/>
                  <a:pt x="529089" y="588196"/>
                  <a:pt x="529089" y="588897"/>
                </a:cubicBezTo>
                <a:cubicBezTo>
                  <a:pt x="529089" y="588897"/>
                  <a:pt x="518246" y="600099"/>
                  <a:pt x="508679" y="606401"/>
                </a:cubicBezTo>
                <a:cubicBezTo>
                  <a:pt x="504852" y="608502"/>
                  <a:pt x="496561" y="614803"/>
                  <a:pt x="487631" y="621805"/>
                </a:cubicBezTo>
                <a:cubicBezTo>
                  <a:pt x="479339" y="628806"/>
                  <a:pt x="470410" y="637209"/>
                  <a:pt x="465308" y="644911"/>
                </a:cubicBezTo>
                <a:cubicBezTo>
                  <a:pt x="458929" y="655413"/>
                  <a:pt x="453190" y="666616"/>
                  <a:pt x="446173" y="680620"/>
                </a:cubicBezTo>
                <a:cubicBezTo>
                  <a:pt x="443941" y="683420"/>
                  <a:pt x="440274" y="687096"/>
                  <a:pt x="435411" y="690335"/>
                </a:cubicBezTo>
                <a:lnTo>
                  <a:pt x="422983" y="695246"/>
                </a:lnTo>
                <a:lnTo>
                  <a:pt x="441071" y="670117"/>
                </a:lnTo>
                <a:lnTo>
                  <a:pt x="468780" y="613594"/>
                </a:lnTo>
                <a:lnTo>
                  <a:pt x="472961" y="609202"/>
                </a:lnTo>
                <a:cubicBezTo>
                  <a:pt x="481890" y="592398"/>
                  <a:pt x="488268" y="587497"/>
                  <a:pt x="497198" y="578394"/>
                </a:cubicBezTo>
                <a:cubicBezTo>
                  <a:pt x="503576" y="574193"/>
                  <a:pt x="508041" y="571392"/>
                  <a:pt x="513781" y="567191"/>
                </a:cubicBezTo>
                <a:cubicBezTo>
                  <a:pt x="519522" y="562290"/>
                  <a:pt x="525900" y="554588"/>
                  <a:pt x="534191" y="541285"/>
                </a:cubicBezTo>
                <a:cubicBezTo>
                  <a:pt x="545672" y="522380"/>
                  <a:pt x="545672" y="504875"/>
                  <a:pt x="546310" y="495073"/>
                </a:cubicBezTo>
                <a:cubicBezTo>
                  <a:pt x="548223" y="478268"/>
                  <a:pt x="546947" y="462164"/>
                  <a:pt x="546947" y="462864"/>
                </a:cubicBezTo>
                <a:cubicBezTo>
                  <a:pt x="546947" y="462864"/>
                  <a:pt x="539932" y="476167"/>
                  <a:pt x="532278" y="484570"/>
                </a:cubicBezTo>
                <a:cubicBezTo>
                  <a:pt x="529088" y="487370"/>
                  <a:pt x="522710" y="495773"/>
                  <a:pt x="516332" y="504875"/>
                </a:cubicBezTo>
                <a:cubicBezTo>
                  <a:pt x="509954" y="513977"/>
                  <a:pt x="503576" y="524480"/>
                  <a:pt x="501025" y="532883"/>
                </a:cubicBezTo>
                <a:cubicBezTo>
                  <a:pt x="497836" y="544785"/>
                  <a:pt x="495285" y="556689"/>
                  <a:pt x="492733" y="572093"/>
                </a:cubicBezTo>
                <a:cubicBezTo>
                  <a:pt x="491458" y="575244"/>
                  <a:pt x="488906" y="579795"/>
                  <a:pt x="485159" y="584346"/>
                </a:cubicBezTo>
                <a:lnTo>
                  <a:pt x="476621" y="591439"/>
                </a:lnTo>
                <a:lnTo>
                  <a:pt x="492096" y="536383"/>
                </a:lnTo>
                <a:lnTo>
                  <a:pt x="495732" y="504095"/>
                </a:lnTo>
                <a:lnTo>
                  <a:pt x="499112" y="497873"/>
                </a:lnTo>
                <a:cubicBezTo>
                  <a:pt x="503576" y="479668"/>
                  <a:pt x="508040" y="472667"/>
                  <a:pt x="514418" y="462164"/>
                </a:cubicBezTo>
                <a:cubicBezTo>
                  <a:pt x="523986" y="450961"/>
                  <a:pt x="529726" y="446060"/>
                  <a:pt x="539931" y="416652"/>
                </a:cubicBezTo>
                <a:cubicBezTo>
                  <a:pt x="546947" y="396347"/>
                  <a:pt x="543120" y="380243"/>
                  <a:pt x="541845" y="371140"/>
                </a:cubicBezTo>
                <a:cubicBezTo>
                  <a:pt x="539931" y="355736"/>
                  <a:pt x="536105" y="341033"/>
                  <a:pt x="536105" y="341733"/>
                </a:cubicBezTo>
                <a:cubicBezTo>
                  <a:pt x="536105" y="342433"/>
                  <a:pt x="532277" y="355736"/>
                  <a:pt x="526537" y="365539"/>
                </a:cubicBezTo>
                <a:cubicBezTo>
                  <a:pt x="523986" y="369740"/>
                  <a:pt x="519521" y="378843"/>
                  <a:pt x="515695" y="388645"/>
                </a:cubicBezTo>
                <a:cubicBezTo>
                  <a:pt x="511868" y="399147"/>
                  <a:pt x="508040" y="410350"/>
                  <a:pt x="507403" y="418753"/>
                </a:cubicBezTo>
                <a:cubicBezTo>
                  <a:pt x="506765" y="430656"/>
                  <a:pt x="507403" y="442559"/>
                  <a:pt x="508678" y="457263"/>
                </a:cubicBezTo>
                <a:cubicBezTo>
                  <a:pt x="508359" y="460764"/>
                  <a:pt x="507084" y="465665"/>
                  <a:pt x="504692" y="470916"/>
                </a:cubicBezTo>
                <a:lnTo>
                  <a:pt x="498429" y="480152"/>
                </a:lnTo>
                <a:lnTo>
                  <a:pt x="500228" y="464177"/>
                </a:lnTo>
                <a:cubicBezTo>
                  <a:pt x="501025" y="439933"/>
                  <a:pt x="500068" y="415602"/>
                  <a:pt x="497836" y="391446"/>
                </a:cubicBezTo>
                <a:lnTo>
                  <a:pt x="497158" y="386905"/>
                </a:lnTo>
                <a:lnTo>
                  <a:pt x="498473" y="385844"/>
                </a:lnTo>
                <a:cubicBezTo>
                  <a:pt x="499111" y="367639"/>
                  <a:pt x="502300" y="359937"/>
                  <a:pt x="506127" y="348734"/>
                </a:cubicBezTo>
                <a:cubicBezTo>
                  <a:pt x="513143" y="336131"/>
                  <a:pt x="517608" y="330530"/>
                  <a:pt x="522710" y="301822"/>
                </a:cubicBezTo>
                <a:cubicBezTo>
                  <a:pt x="525899" y="281517"/>
                  <a:pt x="520159" y="267514"/>
                  <a:pt x="518245" y="259112"/>
                </a:cubicBezTo>
                <a:cubicBezTo>
                  <a:pt x="514418" y="245108"/>
                  <a:pt x="509316" y="231804"/>
                  <a:pt x="509316" y="232505"/>
                </a:cubicBezTo>
                <a:cubicBezTo>
                  <a:pt x="509316" y="232505"/>
                  <a:pt x="506764" y="246508"/>
                  <a:pt x="502937" y="256311"/>
                </a:cubicBezTo>
                <a:cubicBezTo>
                  <a:pt x="499111" y="264012"/>
                  <a:pt x="490819" y="292720"/>
                  <a:pt x="492095" y="309524"/>
                </a:cubicBezTo>
                <a:cubicBezTo>
                  <a:pt x="493371" y="320727"/>
                  <a:pt x="495922" y="331930"/>
                  <a:pt x="499749" y="345934"/>
                </a:cubicBezTo>
                <a:cubicBezTo>
                  <a:pt x="500067" y="349085"/>
                  <a:pt x="499908" y="353811"/>
                  <a:pt x="498712" y="359237"/>
                </a:cubicBezTo>
                <a:lnTo>
                  <a:pt x="494531" y="369324"/>
                </a:lnTo>
                <a:lnTo>
                  <a:pt x="487153" y="319940"/>
                </a:lnTo>
                <a:lnTo>
                  <a:pt x="477565" y="281365"/>
                </a:lnTo>
                <a:lnTo>
                  <a:pt x="479339" y="279417"/>
                </a:lnTo>
                <a:cubicBezTo>
                  <a:pt x="477426" y="262612"/>
                  <a:pt x="479339" y="254210"/>
                  <a:pt x="481891" y="243007"/>
                </a:cubicBezTo>
                <a:cubicBezTo>
                  <a:pt x="486356" y="230404"/>
                  <a:pt x="490182" y="223402"/>
                  <a:pt x="492096" y="196096"/>
                </a:cubicBezTo>
                <a:cubicBezTo>
                  <a:pt x="493371" y="176490"/>
                  <a:pt x="486356" y="163887"/>
                  <a:pt x="483804" y="156185"/>
                </a:cubicBezTo>
                <a:cubicBezTo>
                  <a:pt x="478702" y="142882"/>
                  <a:pt x="472961" y="130978"/>
                  <a:pt x="472961" y="131679"/>
                </a:cubicBezTo>
                <a:cubicBezTo>
                  <a:pt x="472961" y="131679"/>
                  <a:pt x="471685" y="144982"/>
                  <a:pt x="468497" y="154784"/>
                </a:cubicBezTo>
                <a:cubicBezTo>
                  <a:pt x="465945" y="162487"/>
                  <a:pt x="460205" y="191194"/>
                  <a:pt x="463394" y="207298"/>
                </a:cubicBezTo>
                <a:cubicBezTo>
                  <a:pt x="465945" y="217801"/>
                  <a:pt x="469772" y="228304"/>
                  <a:pt x="474875" y="240907"/>
                </a:cubicBezTo>
                <a:cubicBezTo>
                  <a:pt x="475513" y="244058"/>
                  <a:pt x="475991" y="248609"/>
                  <a:pt x="475592" y="253948"/>
                </a:cubicBezTo>
                <a:lnTo>
                  <a:pt x="473137" y="263547"/>
                </a:lnTo>
                <a:lnTo>
                  <a:pt x="469772" y="250009"/>
                </a:lnTo>
                <a:lnTo>
                  <a:pt x="445269" y="184138"/>
                </a:lnTo>
                <a:lnTo>
                  <a:pt x="448087" y="179991"/>
                </a:lnTo>
                <a:cubicBezTo>
                  <a:pt x="444260" y="163887"/>
                  <a:pt x="445536" y="156185"/>
                  <a:pt x="446811" y="144982"/>
                </a:cubicBezTo>
                <a:cubicBezTo>
                  <a:pt x="450638" y="131679"/>
                  <a:pt x="453190" y="125377"/>
                  <a:pt x="453190" y="98070"/>
                </a:cubicBezTo>
                <a:cubicBezTo>
                  <a:pt x="453190" y="79165"/>
                  <a:pt x="445536" y="67262"/>
                  <a:pt x="442346" y="60260"/>
                </a:cubicBezTo>
                <a:cubicBezTo>
                  <a:pt x="436606" y="48357"/>
                  <a:pt x="430228" y="37154"/>
                  <a:pt x="430228" y="37854"/>
                </a:cubicBezTo>
                <a:cubicBezTo>
                  <a:pt x="430228" y="38555"/>
                  <a:pt x="429590" y="51158"/>
                  <a:pt x="427677" y="60961"/>
                </a:cubicBezTo>
                <a:cubicBezTo>
                  <a:pt x="425126" y="68662"/>
                  <a:pt x="421936" y="97370"/>
                  <a:pt x="426401" y="112073"/>
                </a:cubicBezTo>
                <a:cubicBezTo>
                  <a:pt x="429590" y="121876"/>
                  <a:pt x="434055" y="132379"/>
                  <a:pt x="440433" y="143582"/>
                </a:cubicBezTo>
                <a:cubicBezTo>
                  <a:pt x="441071" y="146383"/>
                  <a:pt x="441709" y="150759"/>
                  <a:pt x="441709" y="156010"/>
                </a:cubicBezTo>
                <a:lnTo>
                  <a:pt x="439779" y="169382"/>
                </a:lnTo>
                <a:lnTo>
                  <a:pt x="420023" y="116274"/>
                </a:lnTo>
                <a:cubicBezTo>
                  <a:pt x="414921" y="107172"/>
                  <a:pt x="414283" y="100170"/>
                  <a:pt x="412369" y="91768"/>
                </a:cubicBezTo>
                <a:cubicBezTo>
                  <a:pt x="411732" y="78465"/>
                  <a:pt x="412369" y="71463"/>
                  <a:pt x="403440" y="46956"/>
                </a:cubicBezTo>
                <a:cubicBezTo>
                  <a:pt x="397700" y="29452"/>
                  <a:pt x="386857" y="21050"/>
                  <a:pt x="381755" y="16148"/>
                </a:cubicBezTo>
                <a:cubicBezTo>
                  <a:pt x="372825" y="7046"/>
                  <a:pt x="363258" y="-656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00" name="任意多边形: 形状 332">
            <a:extLst>
              <a:ext uri="{FF2B5EF4-FFF2-40B4-BE49-F238E27FC236}">
                <a16:creationId xmlns:a16="http://schemas.microsoft.com/office/drawing/2014/main" id="{5EFA9390-1F66-4525-B0A0-D00D91814EAA}"/>
              </a:ext>
            </a:extLst>
          </p:cNvPr>
          <p:cNvSpPr/>
          <p:nvPr/>
        </p:nvSpPr>
        <p:spPr>
          <a:xfrm>
            <a:off x="7946720" y="47327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81755 w 547363"/>
              <a:gd name="connsiteY1" fmla="*/ 16148 h 994407"/>
              <a:gd name="connsiteX2" fmla="*/ 403440 w 547363"/>
              <a:gd name="connsiteY2" fmla="*/ 46956 h 994407"/>
              <a:gd name="connsiteX3" fmla="*/ 412369 w 547363"/>
              <a:gd name="connsiteY3" fmla="*/ 91768 h 994407"/>
              <a:gd name="connsiteX4" fmla="*/ 420023 w 547363"/>
              <a:gd name="connsiteY4" fmla="*/ 116274 h 994407"/>
              <a:gd name="connsiteX5" fmla="*/ 439779 w 547363"/>
              <a:gd name="connsiteY5" fmla="*/ 169382 h 994407"/>
              <a:gd name="connsiteX6" fmla="*/ 441709 w 547363"/>
              <a:gd name="connsiteY6" fmla="*/ 156010 h 994407"/>
              <a:gd name="connsiteX7" fmla="*/ 440433 w 547363"/>
              <a:gd name="connsiteY7" fmla="*/ 143582 h 994407"/>
              <a:gd name="connsiteX8" fmla="*/ 426401 w 547363"/>
              <a:gd name="connsiteY8" fmla="*/ 112073 h 994407"/>
              <a:gd name="connsiteX9" fmla="*/ 427677 w 547363"/>
              <a:gd name="connsiteY9" fmla="*/ 60961 h 994407"/>
              <a:gd name="connsiteX10" fmla="*/ 430228 w 547363"/>
              <a:gd name="connsiteY10" fmla="*/ 37854 h 994407"/>
              <a:gd name="connsiteX11" fmla="*/ 442346 w 547363"/>
              <a:gd name="connsiteY11" fmla="*/ 60260 h 994407"/>
              <a:gd name="connsiteX12" fmla="*/ 453189 w 547363"/>
              <a:gd name="connsiteY12" fmla="*/ 98070 h 994407"/>
              <a:gd name="connsiteX13" fmla="*/ 446811 w 547363"/>
              <a:gd name="connsiteY13" fmla="*/ 144982 h 994407"/>
              <a:gd name="connsiteX14" fmla="*/ 448087 w 547363"/>
              <a:gd name="connsiteY14" fmla="*/ 179991 h 994407"/>
              <a:gd name="connsiteX15" fmla="*/ 445268 w 547363"/>
              <a:gd name="connsiteY15" fmla="*/ 184139 h 994407"/>
              <a:gd name="connsiteX16" fmla="*/ 469772 w 547363"/>
              <a:gd name="connsiteY16" fmla="*/ 250009 h 994407"/>
              <a:gd name="connsiteX17" fmla="*/ 473137 w 547363"/>
              <a:gd name="connsiteY17" fmla="*/ 263548 h 994407"/>
              <a:gd name="connsiteX18" fmla="*/ 475592 w 547363"/>
              <a:gd name="connsiteY18" fmla="*/ 253948 h 994407"/>
              <a:gd name="connsiteX19" fmla="*/ 474875 w 547363"/>
              <a:gd name="connsiteY19" fmla="*/ 240907 h 994407"/>
              <a:gd name="connsiteX20" fmla="*/ 463394 w 547363"/>
              <a:gd name="connsiteY20" fmla="*/ 207298 h 994407"/>
              <a:gd name="connsiteX21" fmla="*/ 468496 w 547363"/>
              <a:gd name="connsiteY21" fmla="*/ 154784 h 994407"/>
              <a:gd name="connsiteX22" fmla="*/ 472961 w 547363"/>
              <a:gd name="connsiteY22" fmla="*/ 131679 h 994407"/>
              <a:gd name="connsiteX23" fmla="*/ 483804 w 547363"/>
              <a:gd name="connsiteY23" fmla="*/ 156185 h 994407"/>
              <a:gd name="connsiteX24" fmla="*/ 492095 w 547363"/>
              <a:gd name="connsiteY24" fmla="*/ 196096 h 994407"/>
              <a:gd name="connsiteX25" fmla="*/ 481890 w 547363"/>
              <a:gd name="connsiteY25" fmla="*/ 243007 h 994407"/>
              <a:gd name="connsiteX26" fmla="*/ 479339 w 547363"/>
              <a:gd name="connsiteY26" fmla="*/ 279417 h 994407"/>
              <a:gd name="connsiteX27" fmla="*/ 477565 w 547363"/>
              <a:gd name="connsiteY27" fmla="*/ 281364 h 994407"/>
              <a:gd name="connsiteX28" fmla="*/ 487152 w 547363"/>
              <a:gd name="connsiteY28" fmla="*/ 319940 h 994407"/>
              <a:gd name="connsiteX29" fmla="*/ 494531 w 547363"/>
              <a:gd name="connsiteY29" fmla="*/ 369327 h 994407"/>
              <a:gd name="connsiteX30" fmla="*/ 498713 w 547363"/>
              <a:gd name="connsiteY30" fmla="*/ 359237 h 994407"/>
              <a:gd name="connsiteX31" fmla="*/ 499749 w 547363"/>
              <a:gd name="connsiteY31" fmla="*/ 345934 h 994407"/>
              <a:gd name="connsiteX32" fmla="*/ 492096 w 547363"/>
              <a:gd name="connsiteY32" fmla="*/ 309524 h 994407"/>
              <a:gd name="connsiteX33" fmla="*/ 502938 w 547363"/>
              <a:gd name="connsiteY33" fmla="*/ 256311 h 994407"/>
              <a:gd name="connsiteX34" fmla="*/ 509316 w 547363"/>
              <a:gd name="connsiteY34" fmla="*/ 232505 h 994407"/>
              <a:gd name="connsiteX35" fmla="*/ 518246 w 547363"/>
              <a:gd name="connsiteY35" fmla="*/ 259112 h 994407"/>
              <a:gd name="connsiteX36" fmla="*/ 522711 w 547363"/>
              <a:gd name="connsiteY36" fmla="*/ 301822 h 994407"/>
              <a:gd name="connsiteX37" fmla="*/ 506128 w 547363"/>
              <a:gd name="connsiteY37" fmla="*/ 348734 h 994407"/>
              <a:gd name="connsiteX38" fmla="*/ 498474 w 547363"/>
              <a:gd name="connsiteY38" fmla="*/ 385844 h 994407"/>
              <a:gd name="connsiteX39" fmla="*/ 497158 w 547363"/>
              <a:gd name="connsiteY39" fmla="*/ 386906 h 994407"/>
              <a:gd name="connsiteX40" fmla="*/ 497836 w 547363"/>
              <a:gd name="connsiteY40" fmla="*/ 391446 h 994407"/>
              <a:gd name="connsiteX41" fmla="*/ 500227 w 547363"/>
              <a:gd name="connsiteY41" fmla="*/ 464177 h 994407"/>
              <a:gd name="connsiteX42" fmla="*/ 498428 w 547363"/>
              <a:gd name="connsiteY42" fmla="*/ 480152 h 994407"/>
              <a:gd name="connsiteX43" fmla="*/ 504692 w 547363"/>
              <a:gd name="connsiteY43" fmla="*/ 470916 h 994407"/>
              <a:gd name="connsiteX44" fmla="*/ 508678 w 547363"/>
              <a:gd name="connsiteY44" fmla="*/ 457263 h 994407"/>
              <a:gd name="connsiteX45" fmla="*/ 507402 w 547363"/>
              <a:gd name="connsiteY45" fmla="*/ 418753 h 994407"/>
              <a:gd name="connsiteX46" fmla="*/ 515694 w 547363"/>
              <a:gd name="connsiteY46" fmla="*/ 388645 h 994407"/>
              <a:gd name="connsiteX47" fmla="*/ 526537 w 547363"/>
              <a:gd name="connsiteY47" fmla="*/ 365539 h 994407"/>
              <a:gd name="connsiteX48" fmla="*/ 536104 w 547363"/>
              <a:gd name="connsiteY48" fmla="*/ 341733 h 994407"/>
              <a:gd name="connsiteX49" fmla="*/ 541844 w 547363"/>
              <a:gd name="connsiteY49" fmla="*/ 371140 h 994407"/>
              <a:gd name="connsiteX50" fmla="*/ 539931 w 547363"/>
              <a:gd name="connsiteY50" fmla="*/ 416652 h 994407"/>
              <a:gd name="connsiteX51" fmla="*/ 514418 w 547363"/>
              <a:gd name="connsiteY51" fmla="*/ 462164 h 994407"/>
              <a:gd name="connsiteX52" fmla="*/ 499111 w 547363"/>
              <a:gd name="connsiteY52" fmla="*/ 497873 h 994407"/>
              <a:gd name="connsiteX53" fmla="*/ 495732 w 547363"/>
              <a:gd name="connsiteY53" fmla="*/ 504094 h 994407"/>
              <a:gd name="connsiteX54" fmla="*/ 492096 w 547363"/>
              <a:gd name="connsiteY54" fmla="*/ 536383 h 994407"/>
              <a:gd name="connsiteX55" fmla="*/ 476621 w 547363"/>
              <a:gd name="connsiteY55" fmla="*/ 591438 h 994407"/>
              <a:gd name="connsiteX56" fmla="*/ 485159 w 547363"/>
              <a:gd name="connsiteY56" fmla="*/ 584346 h 994407"/>
              <a:gd name="connsiteX57" fmla="*/ 492733 w 547363"/>
              <a:gd name="connsiteY57" fmla="*/ 572093 h 994407"/>
              <a:gd name="connsiteX58" fmla="*/ 501024 w 547363"/>
              <a:gd name="connsiteY58" fmla="*/ 532883 h 994407"/>
              <a:gd name="connsiteX59" fmla="*/ 516332 w 547363"/>
              <a:gd name="connsiteY59" fmla="*/ 504875 h 994407"/>
              <a:gd name="connsiteX60" fmla="*/ 532278 w 547363"/>
              <a:gd name="connsiteY60" fmla="*/ 484570 h 994407"/>
              <a:gd name="connsiteX61" fmla="*/ 546947 w 547363"/>
              <a:gd name="connsiteY61" fmla="*/ 462864 h 994407"/>
              <a:gd name="connsiteX62" fmla="*/ 546310 w 547363"/>
              <a:gd name="connsiteY62" fmla="*/ 495073 h 994407"/>
              <a:gd name="connsiteX63" fmla="*/ 534191 w 547363"/>
              <a:gd name="connsiteY63" fmla="*/ 541285 h 994407"/>
              <a:gd name="connsiteX64" fmla="*/ 513781 w 547363"/>
              <a:gd name="connsiteY64" fmla="*/ 567191 h 994407"/>
              <a:gd name="connsiteX65" fmla="*/ 497198 w 547363"/>
              <a:gd name="connsiteY65" fmla="*/ 578394 h 994407"/>
              <a:gd name="connsiteX66" fmla="*/ 472961 w 547363"/>
              <a:gd name="connsiteY66" fmla="*/ 609202 h 994407"/>
              <a:gd name="connsiteX67" fmla="*/ 468780 w 547363"/>
              <a:gd name="connsiteY67" fmla="*/ 613594 h 994407"/>
              <a:gd name="connsiteX68" fmla="*/ 441071 w 547363"/>
              <a:gd name="connsiteY68" fmla="*/ 670117 h 994407"/>
              <a:gd name="connsiteX69" fmla="*/ 422983 w 547363"/>
              <a:gd name="connsiteY69" fmla="*/ 695246 h 994407"/>
              <a:gd name="connsiteX70" fmla="*/ 435411 w 547363"/>
              <a:gd name="connsiteY70" fmla="*/ 690335 h 994407"/>
              <a:gd name="connsiteX71" fmla="*/ 446173 w 547363"/>
              <a:gd name="connsiteY71" fmla="*/ 680620 h 994407"/>
              <a:gd name="connsiteX72" fmla="*/ 465307 w 547363"/>
              <a:gd name="connsiteY72" fmla="*/ 644911 h 994407"/>
              <a:gd name="connsiteX73" fmla="*/ 487631 w 547363"/>
              <a:gd name="connsiteY73" fmla="*/ 621805 h 994407"/>
              <a:gd name="connsiteX74" fmla="*/ 508678 w 547363"/>
              <a:gd name="connsiteY74" fmla="*/ 606401 h 994407"/>
              <a:gd name="connsiteX75" fmla="*/ 529088 w 547363"/>
              <a:gd name="connsiteY75" fmla="*/ 588897 h 994407"/>
              <a:gd name="connsiteX76" fmla="*/ 520159 w 547363"/>
              <a:gd name="connsiteY76" fmla="*/ 621105 h 994407"/>
              <a:gd name="connsiteX77" fmla="*/ 495285 w 547363"/>
              <a:gd name="connsiteY77" fmla="*/ 663815 h 994407"/>
              <a:gd name="connsiteX78" fmla="*/ 467859 w 547363"/>
              <a:gd name="connsiteY78" fmla="*/ 682721 h 994407"/>
              <a:gd name="connsiteX79" fmla="*/ 448724 w 547363"/>
              <a:gd name="connsiteY79" fmla="*/ 688322 h 994407"/>
              <a:gd name="connsiteX80" fmla="*/ 416197 w 547363"/>
              <a:gd name="connsiteY80" fmla="*/ 710728 h 994407"/>
              <a:gd name="connsiteX81" fmla="*/ 409669 w 547363"/>
              <a:gd name="connsiteY81" fmla="*/ 714163 h 994407"/>
              <a:gd name="connsiteX82" fmla="*/ 409617 w 547363"/>
              <a:gd name="connsiteY82" fmla="*/ 713816 h 994407"/>
              <a:gd name="connsiteX83" fmla="*/ 399932 w 547363"/>
              <a:gd name="connsiteY83" fmla="*/ 727270 h 994407"/>
              <a:gd name="connsiteX84" fmla="*/ 351140 w 547363"/>
              <a:gd name="connsiteY84" fmla="*/ 776546 h 994407"/>
              <a:gd name="connsiteX85" fmla="*/ 345357 w 547363"/>
              <a:gd name="connsiteY85" fmla="*/ 780669 h 994407"/>
              <a:gd name="connsiteX86" fmla="*/ 357996 w 547363"/>
              <a:gd name="connsiteY86" fmla="*/ 779259 h 994407"/>
              <a:gd name="connsiteX87" fmla="*/ 370912 w 547363"/>
              <a:gd name="connsiteY87" fmla="*/ 772345 h 994407"/>
              <a:gd name="connsiteX88" fmla="*/ 398976 w 547363"/>
              <a:gd name="connsiteY88" fmla="*/ 742937 h 994407"/>
              <a:gd name="connsiteX89" fmla="*/ 427039 w 547363"/>
              <a:gd name="connsiteY89" fmla="*/ 727533 h 994407"/>
              <a:gd name="connsiteX90" fmla="*/ 451913 w 547363"/>
              <a:gd name="connsiteY90" fmla="*/ 719131 h 994407"/>
              <a:gd name="connsiteX91" fmla="*/ 476788 w 547363"/>
              <a:gd name="connsiteY91" fmla="*/ 708628 h 994407"/>
              <a:gd name="connsiteX92" fmla="*/ 458930 w 547363"/>
              <a:gd name="connsiteY92" fmla="*/ 737336 h 994407"/>
              <a:gd name="connsiteX93" fmla="*/ 423212 w 547363"/>
              <a:gd name="connsiteY93" fmla="*/ 770244 h 994407"/>
              <a:gd name="connsiteX94" fmla="*/ 391959 w 547363"/>
              <a:gd name="connsiteY94" fmla="*/ 780047 h 994407"/>
              <a:gd name="connsiteX95" fmla="*/ 371549 w 547363"/>
              <a:gd name="connsiteY95" fmla="*/ 780747 h 994407"/>
              <a:gd name="connsiteX96" fmla="*/ 334556 w 547363"/>
              <a:gd name="connsiteY96" fmla="*/ 794050 h 994407"/>
              <a:gd name="connsiteX97" fmla="*/ 327351 w 547363"/>
              <a:gd name="connsiteY97" fmla="*/ 796118 h 994407"/>
              <a:gd name="connsiteX98" fmla="*/ 327499 w 547363"/>
              <a:gd name="connsiteY98" fmla="*/ 793401 h 994407"/>
              <a:gd name="connsiteX99" fmla="*/ 250305 w 547363"/>
              <a:gd name="connsiteY99" fmla="*/ 848434 h 994407"/>
              <a:gd name="connsiteX100" fmla="*/ 263998 w 547363"/>
              <a:gd name="connsiteY100" fmla="*/ 849452 h 994407"/>
              <a:gd name="connsiteX101" fmla="*/ 277791 w 547363"/>
              <a:gd name="connsiteY101" fmla="*/ 845163 h 994407"/>
              <a:gd name="connsiteX102" fmla="*/ 310957 w 547363"/>
              <a:gd name="connsiteY102" fmla="*/ 822058 h 994407"/>
              <a:gd name="connsiteX103" fmla="*/ 342210 w 547363"/>
              <a:gd name="connsiteY103" fmla="*/ 813656 h 994407"/>
              <a:gd name="connsiteX104" fmla="*/ 368360 w 547363"/>
              <a:gd name="connsiteY104" fmla="*/ 812255 h 994407"/>
              <a:gd name="connsiteX105" fmla="*/ 395148 w 547363"/>
              <a:gd name="connsiteY105" fmla="*/ 809455 h 994407"/>
              <a:gd name="connsiteX106" fmla="*/ 371549 w 547363"/>
              <a:gd name="connsiteY106" fmla="*/ 832560 h 994407"/>
              <a:gd name="connsiteX107" fmla="*/ 330092 w 547363"/>
              <a:gd name="connsiteY107" fmla="*/ 855666 h 994407"/>
              <a:gd name="connsiteX108" fmla="*/ 277153 w 547363"/>
              <a:gd name="connsiteY108" fmla="*/ 854266 h 994407"/>
              <a:gd name="connsiteX109" fmla="*/ 237609 w 547363"/>
              <a:gd name="connsiteY109" fmla="*/ 860567 h 994407"/>
              <a:gd name="connsiteX110" fmla="*/ 230174 w 547363"/>
              <a:gd name="connsiteY110" fmla="*/ 861257 h 994407"/>
              <a:gd name="connsiteX111" fmla="*/ 230273 w 547363"/>
              <a:gd name="connsiteY111" fmla="*/ 860774 h 994407"/>
              <a:gd name="connsiteX112" fmla="*/ 145532 w 547363"/>
              <a:gd name="connsiteY112" fmla="*/ 904552 h 994407"/>
              <a:gd name="connsiteX113" fmla="*/ 158520 w 547363"/>
              <a:gd name="connsiteY113" fmla="*/ 906780 h 994407"/>
              <a:gd name="connsiteX114" fmla="*/ 173190 w 547363"/>
              <a:gd name="connsiteY114" fmla="*/ 903979 h 994407"/>
              <a:gd name="connsiteX115" fmla="*/ 209545 w 547363"/>
              <a:gd name="connsiteY115" fmla="*/ 884374 h 994407"/>
              <a:gd name="connsiteX116" fmla="*/ 268861 w 547363"/>
              <a:gd name="connsiteY116" fmla="*/ 885074 h 994407"/>
              <a:gd name="connsiteX117" fmla="*/ 295650 w 547363"/>
              <a:gd name="connsiteY117" fmla="*/ 887175 h 994407"/>
              <a:gd name="connsiteX118" fmla="*/ 269500 w 547363"/>
              <a:gd name="connsiteY118" fmla="*/ 905380 h 994407"/>
              <a:gd name="connsiteX119" fmla="*/ 225490 w 547363"/>
              <a:gd name="connsiteY119" fmla="*/ 921484 h 994407"/>
              <a:gd name="connsiteX120" fmla="*/ 171914 w 547363"/>
              <a:gd name="connsiteY120" fmla="*/ 913081 h 994407"/>
              <a:gd name="connsiteX121" fmla="*/ 131094 w 547363"/>
              <a:gd name="connsiteY121" fmla="*/ 915182 h 994407"/>
              <a:gd name="connsiteX122" fmla="*/ 124938 w 547363"/>
              <a:gd name="connsiteY122" fmla="*/ 915191 h 994407"/>
              <a:gd name="connsiteX123" fmla="*/ 120890 w 547363"/>
              <a:gd name="connsiteY123" fmla="*/ 917282 h 994407"/>
              <a:gd name="connsiteX124" fmla="*/ 61573 w 547363"/>
              <a:gd name="connsiteY124" fmla="*/ 946690 h 994407"/>
              <a:gd name="connsiteX125" fmla="*/ 33509 w 547363"/>
              <a:gd name="connsiteY125" fmla="*/ 963494 h 994407"/>
              <a:gd name="connsiteX126" fmla="*/ 11185 w 547363"/>
              <a:gd name="connsiteY126" fmla="*/ 985900 h 994407"/>
              <a:gd name="connsiteX127" fmla="*/ 4170 w 547363"/>
              <a:gd name="connsiteY127" fmla="*/ 994302 h 994407"/>
              <a:gd name="connsiteX128" fmla="*/ 1619 w 547363"/>
              <a:gd name="connsiteY128" fmla="*/ 978898 h 994407"/>
              <a:gd name="connsiteX129" fmla="*/ 9272 w 547363"/>
              <a:gd name="connsiteY129" fmla="*/ 968396 h 994407"/>
              <a:gd name="connsiteX130" fmla="*/ 36698 w 547363"/>
              <a:gd name="connsiteY130" fmla="*/ 947390 h 994407"/>
              <a:gd name="connsiteX131" fmla="*/ 81504 w 547363"/>
              <a:gd name="connsiteY131" fmla="*/ 923234 h 994407"/>
              <a:gd name="connsiteX132" fmla="*/ 128847 w 547363"/>
              <a:gd name="connsiteY132" fmla="*/ 900540 h 994407"/>
              <a:gd name="connsiteX133" fmla="*/ 143770 w 547363"/>
              <a:gd name="connsiteY133" fmla="*/ 886824 h 994407"/>
              <a:gd name="connsiteX134" fmla="*/ 154693 w 547363"/>
              <a:gd name="connsiteY134" fmla="*/ 871070 h 994407"/>
              <a:gd name="connsiteX135" fmla="*/ 180843 w 547363"/>
              <a:gd name="connsiteY135" fmla="*/ 821357 h 994407"/>
              <a:gd name="connsiteX136" fmla="*/ 214647 w 547363"/>
              <a:gd name="connsiteY136" fmla="*/ 794050 h 994407"/>
              <a:gd name="connsiteX137" fmla="*/ 238884 w 547363"/>
              <a:gd name="connsiteY137" fmla="*/ 780747 h 994407"/>
              <a:gd name="connsiteX138" fmla="*/ 229316 w 547363"/>
              <a:gd name="connsiteY138" fmla="*/ 805953 h 994407"/>
              <a:gd name="connsiteX139" fmla="*/ 198064 w 547363"/>
              <a:gd name="connsiteY139" fmla="*/ 857767 h 994407"/>
              <a:gd name="connsiteX140" fmla="*/ 161708 w 547363"/>
              <a:gd name="connsiteY140" fmla="*/ 875971 h 994407"/>
              <a:gd name="connsiteX141" fmla="*/ 150547 w 547363"/>
              <a:gd name="connsiteY141" fmla="*/ 886474 h 994407"/>
              <a:gd name="connsiteX142" fmla="*/ 147699 w 547363"/>
              <a:gd name="connsiteY142" fmla="*/ 891297 h 994407"/>
              <a:gd name="connsiteX143" fmla="*/ 209147 w 547363"/>
              <a:gd name="connsiteY143" fmla="*/ 860042 h 994407"/>
              <a:gd name="connsiteX144" fmla="*/ 229773 w 547363"/>
              <a:gd name="connsiteY144" fmla="*/ 847656 h 994407"/>
              <a:gd name="connsiteX145" fmla="*/ 230593 w 547363"/>
              <a:gd name="connsiteY145" fmla="*/ 846564 h 994407"/>
              <a:gd name="connsiteX146" fmla="*/ 256106 w 547363"/>
              <a:gd name="connsiteY146" fmla="*/ 815056 h 994407"/>
              <a:gd name="connsiteX147" fmla="*/ 275240 w 547363"/>
              <a:gd name="connsiteY147" fmla="*/ 763942 h 994407"/>
              <a:gd name="connsiteX148" fmla="*/ 302666 w 547363"/>
              <a:gd name="connsiteY148" fmla="*/ 733134 h 994407"/>
              <a:gd name="connsiteX149" fmla="*/ 323076 w 547363"/>
              <a:gd name="connsiteY149" fmla="*/ 717030 h 994407"/>
              <a:gd name="connsiteX150" fmla="*/ 317974 w 547363"/>
              <a:gd name="connsiteY150" fmla="*/ 742236 h 994407"/>
              <a:gd name="connsiteX151" fmla="*/ 311596 w 547363"/>
              <a:gd name="connsiteY151" fmla="*/ 768143 h 994407"/>
              <a:gd name="connsiteX152" fmla="*/ 295013 w 547363"/>
              <a:gd name="connsiteY152" fmla="*/ 796151 h 994407"/>
              <a:gd name="connsiteX153" fmla="*/ 262484 w 547363"/>
              <a:gd name="connsiteY153" fmla="*/ 817856 h 994407"/>
              <a:gd name="connsiteX154" fmla="*/ 252045 w 547363"/>
              <a:gd name="connsiteY154" fmla="*/ 834281 h 994407"/>
              <a:gd name="connsiteX155" fmla="*/ 282894 w 547363"/>
              <a:gd name="connsiteY155" fmla="*/ 815756 h 994407"/>
              <a:gd name="connsiteX156" fmla="*/ 331156 w 547363"/>
              <a:gd name="connsiteY156" fmla="*/ 777572 h 994407"/>
              <a:gd name="connsiteX157" fmla="*/ 339898 w 547363"/>
              <a:gd name="connsiteY157" fmla="*/ 764817 h 994407"/>
              <a:gd name="connsiteX158" fmla="*/ 346037 w 547363"/>
              <a:gd name="connsiteY158" fmla="*/ 747838 h 994407"/>
              <a:gd name="connsiteX159" fmla="*/ 354966 w 547363"/>
              <a:gd name="connsiteY159" fmla="*/ 696024 h 994407"/>
              <a:gd name="connsiteX160" fmla="*/ 374101 w 547363"/>
              <a:gd name="connsiteY160" fmla="*/ 661716 h 994407"/>
              <a:gd name="connsiteX161" fmla="*/ 389408 w 547363"/>
              <a:gd name="connsiteY161" fmla="*/ 642111 h 994407"/>
              <a:gd name="connsiteX162" fmla="*/ 390684 w 547363"/>
              <a:gd name="connsiteY162" fmla="*/ 666617 h 994407"/>
              <a:gd name="connsiteX163" fmla="*/ 390046 w 547363"/>
              <a:gd name="connsiteY163" fmla="*/ 692524 h 994407"/>
              <a:gd name="connsiteX164" fmla="*/ 380479 w 547363"/>
              <a:gd name="connsiteY164" fmla="*/ 722631 h 994407"/>
              <a:gd name="connsiteX165" fmla="*/ 353691 w 547363"/>
              <a:gd name="connsiteY165" fmla="*/ 749939 h 994407"/>
              <a:gd name="connsiteX166" fmla="*/ 347173 w 547363"/>
              <a:gd name="connsiteY166" fmla="*/ 764899 h 994407"/>
              <a:gd name="connsiteX167" fmla="*/ 355684 w 547363"/>
              <a:gd name="connsiteY167" fmla="*/ 758166 h 994407"/>
              <a:gd name="connsiteX168" fmla="*/ 408922 w 547363"/>
              <a:gd name="connsiteY168" fmla="*/ 696868 h 994407"/>
              <a:gd name="connsiteX169" fmla="*/ 415160 w 547363"/>
              <a:gd name="connsiteY169" fmla="*/ 681584 h 994407"/>
              <a:gd name="connsiteX170" fmla="*/ 416834 w 547363"/>
              <a:gd name="connsiteY170" fmla="*/ 663817 h 994407"/>
              <a:gd name="connsiteX171" fmla="*/ 413645 w 547363"/>
              <a:gd name="connsiteY171" fmla="*/ 643511 h 994407"/>
              <a:gd name="connsiteX172" fmla="*/ 412369 w 547363"/>
              <a:gd name="connsiteY172" fmla="*/ 613403 h 994407"/>
              <a:gd name="connsiteX173" fmla="*/ 421299 w 547363"/>
              <a:gd name="connsiteY173" fmla="*/ 576293 h 994407"/>
              <a:gd name="connsiteX174" fmla="*/ 430228 w 547363"/>
              <a:gd name="connsiteY174" fmla="*/ 553188 h 994407"/>
              <a:gd name="connsiteX175" fmla="*/ 437882 w 547363"/>
              <a:gd name="connsiteY175" fmla="*/ 575594 h 994407"/>
              <a:gd name="connsiteX176" fmla="*/ 444260 w 547363"/>
              <a:gd name="connsiteY176" fmla="*/ 599400 h 994407"/>
              <a:gd name="connsiteX177" fmla="*/ 442984 w 547363"/>
              <a:gd name="connsiteY177" fmla="*/ 630208 h 994407"/>
              <a:gd name="connsiteX178" fmla="*/ 424488 w 547363"/>
              <a:gd name="connsiteY178" fmla="*/ 663116 h 994407"/>
              <a:gd name="connsiteX179" fmla="*/ 421545 w 547363"/>
              <a:gd name="connsiteY179" fmla="*/ 680705 h 994407"/>
              <a:gd name="connsiteX180" fmla="*/ 462151 w 547363"/>
              <a:gd name="connsiteY180" fmla="*/ 603314 h 994407"/>
              <a:gd name="connsiteX181" fmla="*/ 464431 w 547363"/>
              <a:gd name="connsiteY181" fmla="*/ 582858 h 994407"/>
              <a:gd name="connsiteX182" fmla="*/ 461481 w 547363"/>
              <a:gd name="connsiteY182" fmla="*/ 565791 h 994407"/>
              <a:gd name="connsiteX183" fmla="*/ 444259 w 547363"/>
              <a:gd name="connsiteY183" fmla="*/ 520279 h 994407"/>
              <a:gd name="connsiteX184" fmla="*/ 442984 w 547363"/>
              <a:gd name="connsiteY184" fmla="*/ 482469 h 994407"/>
              <a:gd name="connsiteX185" fmla="*/ 445536 w 547363"/>
              <a:gd name="connsiteY185" fmla="*/ 457963 h 994407"/>
              <a:gd name="connsiteX186" fmla="*/ 458292 w 547363"/>
              <a:gd name="connsiteY186" fmla="*/ 476868 h 994407"/>
              <a:gd name="connsiteX187" fmla="*/ 470410 w 547363"/>
              <a:gd name="connsiteY187" fmla="*/ 497173 h 994407"/>
              <a:gd name="connsiteX188" fmla="*/ 476788 w 547363"/>
              <a:gd name="connsiteY188" fmla="*/ 526581 h 994407"/>
              <a:gd name="connsiteX189" fmla="*/ 467859 w 547363"/>
              <a:gd name="connsiteY189" fmla="*/ 562991 h 994407"/>
              <a:gd name="connsiteX190" fmla="*/ 467380 w 547363"/>
              <a:gd name="connsiteY190" fmla="*/ 576907 h 994407"/>
              <a:gd name="connsiteX191" fmla="*/ 468745 w 547363"/>
              <a:gd name="connsiteY191" fmla="*/ 583147 h 994407"/>
              <a:gd name="connsiteX192" fmla="*/ 488269 w 547363"/>
              <a:gd name="connsiteY192" fmla="*/ 502774 h 994407"/>
              <a:gd name="connsiteX193" fmla="*/ 488413 w 547363"/>
              <a:gd name="connsiteY193" fmla="*/ 497735 h 994407"/>
              <a:gd name="connsiteX194" fmla="*/ 488269 w 547363"/>
              <a:gd name="connsiteY194" fmla="*/ 497173 h 994407"/>
              <a:gd name="connsiteX195" fmla="*/ 478064 w 547363"/>
              <a:gd name="connsiteY195" fmla="*/ 460763 h 994407"/>
              <a:gd name="connsiteX196" fmla="*/ 451913 w 547363"/>
              <a:gd name="connsiteY196" fmla="*/ 422254 h 994407"/>
              <a:gd name="connsiteX197" fmla="*/ 442984 w 547363"/>
              <a:gd name="connsiteY197" fmla="*/ 385844 h 994407"/>
              <a:gd name="connsiteX198" fmla="*/ 441071 w 547363"/>
              <a:gd name="connsiteY198" fmla="*/ 360638 h 994407"/>
              <a:gd name="connsiteX199" fmla="*/ 456378 w 547363"/>
              <a:gd name="connsiteY199" fmla="*/ 376742 h 994407"/>
              <a:gd name="connsiteX200" fmla="*/ 471686 w 547363"/>
              <a:gd name="connsiteY200" fmla="*/ 393546 h 994407"/>
              <a:gd name="connsiteX201" fmla="*/ 483804 w 547363"/>
              <a:gd name="connsiteY201" fmla="*/ 420153 h 994407"/>
              <a:gd name="connsiteX202" fmla="*/ 483804 w 547363"/>
              <a:gd name="connsiteY202" fmla="*/ 457263 h 994407"/>
              <a:gd name="connsiteX203" fmla="*/ 489167 w 547363"/>
              <a:gd name="connsiteY203" fmla="*/ 471328 h 994407"/>
              <a:gd name="connsiteX204" fmla="*/ 490899 w 547363"/>
              <a:gd name="connsiteY204" fmla="*/ 410701 h 994407"/>
              <a:gd name="connsiteX205" fmla="*/ 487929 w 547363"/>
              <a:gd name="connsiteY205" fmla="*/ 387142 h 994407"/>
              <a:gd name="connsiteX206" fmla="*/ 487630 w 547363"/>
              <a:gd name="connsiteY206" fmla="*/ 386544 h 994407"/>
              <a:gd name="connsiteX207" fmla="*/ 471047 w 547363"/>
              <a:gd name="connsiteY207" fmla="*/ 355036 h 994407"/>
              <a:gd name="connsiteX208" fmla="*/ 439157 w 547363"/>
              <a:gd name="connsiteY208" fmla="*/ 322828 h 994407"/>
              <a:gd name="connsiteX209" fmla="*/ 425125 w 547363"/>
              <a:gd name="connsiteY209" fmla="*/ 288519 h 994407"/>
              <a:gd name="connsiteX210" fmla="*/ 419385 w 547363"/>
              <a:gd name="connsiteY210" fmla="*/ 264013 h 994407"/>
              <a:gd name="connsiteX211" fmla="*/ 436605 w 547363"/>
              <a:gd name="connsiteY211" fmla="*/ 277316 h 994407"/>
              <a:gd name="connsiteX212" fmla="*/ 469771 w 547363"/>
              <a:gd name="connsiteY212" fmla="*/ 314426 h 994407"/>
              <a:gd name="connsiteX213" fmla="*/ 476149 w 547363"/>
              <a:gd name="connsiteY213" fmla="*/ 350135 h 994407"/>
              <a:gd name="connsiteX214" fmla="*/ 485008 w 547363"/>
              <a:gd name="connsiteY214" fmla="*/ 363975 h 994407"/>
              <a:gd name="connsiteX215" fmla="*/ 480615 w 547363"/>
              <a:gd name="connsiteY215" fmla="*/ 329130 h 994407"/>
              <a:gd name="connsiteX216" fmla="*/ 469861 w 547363"/>
              <a:gd name="connsiteY216" fmla="*/ 283322 h 994407"/>
              <a:gd name="connsiteX217" fmla="*/ 468497 w 547363"/>
              <a:gd name="connsiteY217" fmla="*/ 282918 h 994407"/>
              <a:gd name="connsiteX218" fmla="*/ 448725 w 547363"/>
              <a:gd name="connsiteY218" fmla="*/ 254910 h 994407"/>
              <a:gd name="connsiteX219" fmla="*/ 414283 w 547363"/>
              <a:gd name="connsiteY219" fmla="*/ 227603 h 994407"/>
              <a:gd name="connsiteX220" fmla="*/ 396424 w 547363"/>
              <a:gd name="connsiteY220" fmla="*/ 195394 h 994407"/>
              <a:gd name="connsiteX221" fmla="*/ 388771 w 547363"/>
              <a:gd name="connsiteY221" fmla="*/ 172289 h 994407"/>
              <a:gd name="connsiteX222" fmla="*/ 406629 w 547363"/>
              <a:gd name="connsiteY222" fmla="*/ 183492 h 994407"/>
              <a:gd name="connsiteX223" fmla="*/ 442347 w 547363"/>
              <a:gd name="connsiteY223" fmla="*/ 215700 h 994407"/>
              <a:gd name="connsiteX224" fmla="*/ 452552 w 547363"/>
              <a:gd name="connsiteY224" fmla="*/ 249309 h 994407"/>
              <a:gd name="connsiteX225" fmla="*/ 465410 w 547363"/>
              <a:gd name="connsiteY225" fmla="*/ 264366 h 994407"/>
              <a:gd name="connsiteX226" fmla="*/ 464670 w 547363"/>
              <a:gd name="connsiteY226" fmla="*/ 261212 h 994407"/>
              <a:gd name="connsiteX227" fmla="*/ 448724 w 547363"/>
              <a:gd name="connsiteY227" fmla="*/ 210099 h 994407"/>
              <a:gd name="connsiteX228" fmla="*/ 439587 w 547363"/>
              <a:gd name="connsiteY228" fmla="*/ 184363 h 994407"/>
              <a:gd name="connsiteX229" fmla="*/ 438519 w 547363"/>
              <a:gd name="connsiteY229" fmla="*/ 184191 h 994407"/>
              <a:gd name="connsiteX230" fmla="*/ 416196 w 547363"/>
              <a:gd name="connsiteY230" fmla="*/ 159685 h 994407"/>
              <a:gd name="connsiteX231" fmla="*/ 380478 w 547363"/>
              <a:gd name="connsiteY231" fmla="*/ 136579 h 994407"/>
              <a:gd name="connsiteX232" fmla="*/ 360706 w 547363"/>
              <a:gd name="connsiteY232" fmla="*/ 106471 h 994407"/>
              <a:gd name="connsiteX233" fmla="*/ 351777 w 547363"/>
              <a:gd name="connsiteY233" fmla="*/ 84066 h 994407"/>
              <a:gd name="connsiteX234" fmla="*/ 369636 w 547363"/>
              <a:gd name="connsiteY234" fmla="*/ 93868 h 994407"/>
              <a:gd name="connsiteX235" fmla="*/ 406629 w 547363"/>
              <a:gd name="connsiteY235" fmla="*/ 121875 h 994407"/>
              <a:gd name="connsiteX236" fmla="*/ 419385 w 547363"/>
              <a:gd name="connsiteY236" fmla="*/ 153383 h 994407"/>
              <a:gd name="connsiteX237" fmla="*/ 432708 w 547363"/>
              <a:gd name="connsiteY237" fmla="*/ 165793 h 994407"/>
              <a:gd name="connsiteX238" fmla="*/ 418269 w 547363"/>
              <a:gd name="connsiteY238" fmla="*/ 126515 h 994407"/>
              <a:gd name="connsiteX239" fmla="*/ 412369 w 547363"/>
              <a:gd name="connsiteY239" fmla="*/ 108572 h 994407"/>
              <a:gd name="connsiteX240" fmla="*/ 405353 w 547363"/>
              <a:gd name="connsiteY240" fmla="*/ 92468 h 994407"/>
              <a:gd name="connsiteX241" fmla="*/ 382392 w 547363"/>
              <a:gd name="connsiteY241" fmla="*/ 68662 h 994407"/>
              <a:gd name="connsiteX242" fmla="*/ 368360 w 547363"/>
              <a:gd name="connsiteY242" fmla="*/ 21750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258" y="-656"/>
                  <a:pt x="372825" y="7046"/>
                  <a:pt x="381755" y="16148"/>
                </a:cubicBezTo>
                <a:cubicBezTo>
                  <a:pt x="386857" y="21050"/>
                  <a:pt x="397700" y="29452"/>
                  <a:pt x="403440" y="46956"/>
                </a:cubicBezTo>
                <a:cubicBezTo>
                  <a:pt x="412369" y="71463"/>
                  <a:pt x="411732" y="78465"/>
                  <a:pt x="412369" y="91768"/>
                </a:cubicBezTo>
                <a:cubicBezTo>
                  <a:pt x="414283" y="100170"/>
                  <a:pt x="414921" y="107172"/>
                  <a:pt x="420023" y="116274"/>
                </a:cubicBezTo>
                <a:lnTo>
                  <a:pt x="439779" y="169382"/>
                </a:lnTo>
                <a:lnTo>
                  <a:pt x="441709" y="156010"/>
                </a:lnTo>
                <a:cubicBezTo>
                  <a:pt x="441709" y="150759"/>
                  <a:pt x="441071" y="146383"/>
                  <a:pt x="440433" y="143582"/>
                </a:cubicBezTo>
                <a:cubicBezTo>
                  <a:pt x="434055" y="132379"/>
                  <a:pt x="429590" y="121876"/>
                  <a:pt x="426401" y="112073"/>
                </a:cubicBezTo>
                <a:cubicBezTo>
                  <a:pt x="421936" y="97370"/>
                  <a:pt x="425126" y="68662"/>
                  <a:pt x="427677" y="60961"/>
                </a:cubicBezTo>
                <a:cubicBezTo>
                  <a:pt x="429590" y="51158"/>
                  <a:pt x="430228" y="38555"/>
                  <a:pt x="430228" y="37854"/>
                </a:cubicBezTo>
                <a:cubicBezTo>
                  <a:pt x="430228" y="37154"/>
                  <a:pt x="436606" y="48357"/>
                  <a:pt x="442346" y="60260"/>
                </a:cubicBezTo>
                <a:cubicBezTo>
                  <a:pt x="445535" y="67262"/>
                  <a:pt x="453189" y="79165"/>
                  <a:pt x="453189" y="98070"/>
                </a:cubicBezTo>
                <a:cubicBezTo>
                  <a:pt x="453189" y="125377"/>
                  <a:pt x="450638" y="131679"/>
                  <a:pt x="446811" y="144982"/>
                </a:cubicBezTo>
                <a:cubicBezTo>
                  <a:pt x="445535" y="156185"/>
                  <a:pt x="444260" y="163887"/>
                  <a:pt x="448087" y="179991"/>
                </a:cubicBezTo>
                <a:lnTo>
                  <a:pt x="445268" y="184139"/>
                </a:lnTo>
                <a:lnTo>
                  <a:pt x="469772" y="250009"/>
                </a:lnTo>
                <a:lnTo>
                  <a:pt x="473137" y="263548"/>
                </a:lnTo>
                <a:lnTo>
                  <a:pt x="475592" y="253948"/>
                </a:lnTo>
                <a:cubicBezTo>
                  <a:pt x="475991" y="248609"/>
                  <a:pt x="475512" y="244058"/>
                  <a:pt x="474875" y="240907"/>
                </a:cubicBezTo>
                <a:cubicBezTo>
                  <a:pt x="469772" y="228304"/>
                  <a:pt x="465945" y="217801"/>
                  <a:pt x="463394" y="207298"/>
                </a:cubicBezTo>
                <a:cubicBezTo>
                  <a:pt x="460205" y="191194"/>
                  <a:pt x="465945" y="162487"/>
                  <a:pt x="468496" y="154784"/>
                </a:cubicBezTo>
                <a:cubicBezTo>
                  <a:pt x="471685" y="144982"/>
                  <a:pt x="472961" y="131679"/>
                  <a:pt x="472961" y="131679"/>
                </a:cubicBezTo>
                <a:cubicBezTo>
                  <a:pt x="472961" y="130978"/>
                  <a:pt x="478702" y="142882"/>
                  <a:pt x="483804" y="156185"/>
                </a:cubicBezTo>
                <a:cubicBezTo>
                  <a:pt x="486355" y="163887"/>
                  <a:pt x="493371" y="176490"/>
                  <a:pt x="492095" y="196096"/>
                </a:cubicBezTo>
                <a:cubicBezTo>
                  <a:pt x="490182" y="223402"/>
                  <a:pt x="486355" y="230404"/>
                  <a:pt x="481890" y="243007"/>
                </a:cubicBezTo>
                <a:cubicBezTo>
                  <a:pt x="479339" y="254210"/>
                  <a:pt x="477426" y="262612"/>
                  <a:pt x="479339" y="279417"/>
                </a:cubicBezTo>
                <a:lnTo>
                  <a:pt x="477565" y="281364"/>
                </a:lnTo>
                <a:lnTo>
                  <a:pt x="487152" y="319940"/>
                </a:lnTo>
                <a:lnTo>
                  <a:pt x="494531" y="369327"/>
                </a:lnTo>
                <a:lnTo>
                  <a:pt x="498713" y="359237"/>
                </a:lnTo>
                <a:cubicBezTo>
                  <a:pt x="499909" y="353811"/>
                  <a:pt x="500068" y="349085"/>
                  <a:pt x="499749" y="345934"/>
                </a:cubicBezTo>
                <a:cubicBezTo>
                  <a:pt x="495923" y="331930"/>
                  <a:pt x="493371" y="320727"/>
                  <a:pt x="492096" y="309524"/>
                </a:cubicBezTo>
                <a:cubicBezTo>
                  <a:pt x="490820" y="292720"/>
                  <a:pt x="499111" y="264012"/>
                  <a:pt x="502938" y="256311"/>
                </a:cubicBezTo>
                <a:cubicBezTo>
                  <a:pt x="506765" y="246508"/>
                  <a:pt x="509316" y="232505"/>
                  <a:pt x="509316" y="232505"/>
                </a:cubicBezTo>
                <a:cubicBezTo>
                  <a:pt x="509316" y="231804"/>
                  <a:pt x="514419" y="245108"/>
                  <a:pt x="518246" y="259112"/>
                </a:cubicBezTo>
                <a:cubicBezTo>
                  <a:pt x="520160" y="267514"/>
                  <a:pt x="525900" y="281517"/>
                  <a:pt x="522711" y="301822"/>
                </a:cubicBezTo>
                <a:cubicBezTo>
                  <a:pt x="517608" y="330530"/>
                  <a:pt x="513143" y="336131"/>
                  <a:pt x="506128" y="348734"/>
                </a:cubicBezTo>
                <a:cubicBezTo>
                  <a:pt x="502301" y="359937"/>
                  <a:pt x="499111" y="367639"/>
                  <a:pt x="498474" y="385844"/>
                </a:cubicBezTo>
                <a:lnTo>
                  <a:pt x="497158" y="386906"/>
                </a:lnTo>
                <a:lnTo>
                  <a:pt x="497836" y="391446"/>
                </a:lnTo>
                <a:cubicBezTo>
                  <a:pt x="500068" y="415602"/>
                  <a:pt x="501025" y="439933"/>
                  <a:pt x="500227" y="464177"/>
                </a:cubicBezTo>
                <a:lnTo>
                  <a:pt x="498428" y="480152"/>
                </a:lnTo>
                <a:lnTo>
                  <a:pt x="504692" y="470916"/>
                </a:lnTo>
                <a:cubicBezTo>
                  <a:pt x="507083" y="465665"/>
                  <a:pt x="508359" y="460764"/>
                  <a:pt x="508678" y="457263"/>
                </a:cubicBezTo>
                <a:cubicBezTo>
                  <a:pt x="507402" y="442559"/>
                  <a:pt x="506764" y="430656"/>
                  <a:pt x="507402" y="418753"/>
                </a:cubicBezTo>
                <a:cubicBezTo>
                  <a:pt x="508040" y="410350"/>
                  <a:pt x="511868" y="399147"/>
                  <a:pt x="515694" y="388645"/>
                </a:cubicBezTo>
                <a:cubicBezTo>
                  <a:pt x="519521" y="378843"/>
                  <a:pt x="523986" y="369740"/>
                  <a:pt x="526537" y="365539"/>
                </a:cubicBezTo>
                <a:cubicBezTo>
                  <a:pt x="532277" y="355736"/>
                  <a:pt x="536104" y="342433"/>
                  <a:pt x="536104" y="341733"/>
                </a:cubicBezTo>
                <a:cubicBezTo>
                  <a:pt x="536104" y="341033"/>
                  <a:pt x="539931" y="355736"/>
                  <a:pt x="541844" y="371140"/>
                </a:cubicBezTo>
                <a:cubicBezTo>
                  <a:pt x="543120" y="380243"/>
                  <a:pt x="546947" y="396347"/>
                  <a:pt x="539931" y="416652"/>
                </a:cubicBezTo>
                <a:cubicBezTo>
                  <a:pt x="529726" y="446060"/>
                  <a:pt x="523986" y="450961"/>
                  <a:pt x="514418" y="462164"/>
                </a:cubicBezTo>
                <a:cubicBezTo>
                  <a:pt x="508040" y="472667"/>
                  <a:pt x="503576" y="479668"/>
                  <a:pt x="499111" y="497873"/>
                </a:cubicBezTo>
                <a:lnTo>
                  <a:pt x="495732" y="504094"/>
                </a:lnTo>
                <a:lnTo>
                  <a:pt x="492096" y="536383"/>
                </a:lnTo>
                <a:lnTo>
                  <a:pt x="476621" y="591438"/>
                </a:lnTo>
                <a:lnTo>
                  <a:pt x="485159" y="584346"/>
                </a:lnTo>
                <a:cubicBezTo>
                  <a:pt x="488906" y="579795"/>
                  <a:pt x="491457" y="575244"/>
                  <a:pt x="492733" y="572093"/>
                </a:cubicBezTo>
                <a:cubicBezTo>
                  <a:pt x="495284" y="556689"/>
                  <a:pt x="497836" y="544785"/>
                  <a:pt x="501024" y="532883"/>
                </a:cubicBezTo>
                <a:cubicBezTo>
                  <a:pt x="503576" y="524480"/>
                  <a:pt x="509954" y="513977"/>
                  <a:pt x="516332" y="504875"/>
                </a:cubicBezTo>
                <a:cubicBezTo>
                  <a:pt x="522710" y="495773"/>
                  <a:pt x="529088" y="487370"/>
                  <a:pt x="532278" y="484570"/>
                </a:cubicBezTo>
                <a:cubicBezTo>
                  <a:pt x="539931" y="476167"/>
                  <a:pt x="546947" y="462864"/>
                  <a:pt x="546947" y="462864"/>
                </a:cubicBezTo>
                <a:cubicBezTo>
                  <a:pt x="546947" y="462164"/>
                  <a:pt x="548223" y="478268"/>
                  <a:pt x="546310" y="495073"/>
                </a:cubicBezTo>
                <a:cubicBezTo>
                  <a:pt x="545671" y="504875"/>
                  <a:pt x="545671" y="522380"/>
                  <a:pt x="534191" y="541285"/>
                </a:cubicBezTo>
                <a:cubicBezTo>
                  <a:pt x="525899" y="554588"/>
                  <a:pt x="519521" y="562290"/>
                  <a:pt x="513781" y="567191"/>
                </a:cubicBezTo>
                <a:cubicBezTo>
                  <a:pt x="508041" y="571392"/>
                  <a:pt x="503576" y="574193"/>
                  <a:pt x="497198" y="578394"/>
                </a:cubicBezTo>
                <a:cubicBezTo>
                  <a:pt x="488268" y="587497"/>
                  <a:pt x="481890" y="592398"/>
                  <a:pt x="472961" y="609202"/>
                </a:cubicBezTo>
                <a:lnTo>
                  <a:pt x="468780" y="613594"/>
                </a:lnTo>
                <a:lnTo>
                  <a:pt x="441071" y="670117"/>
                </a:lnTo>
                <a:lnTo>
                  <a:pt x="422983" y="695246"/>
                </a:lnTo>
                <a:lnTo>
                  <a:pt x="435411" y="690335"/>
                </a:lnTo>
                <a:cubicBezTo>
                  <a:pt x="440274" y="687096"/>
                  <a:pt x="443941" y="683420"/>
                  <a:pt x="446173" y="680620"/>
                </a:cubicBezTo>
                <a:cubicBezTo>
                  <a:pt x="453189" y="666616"/>
                  <a:pt x="458929" y="655413"/>
                  <a:pt x="465307" y="644911"/>
                </a:cubicBezTo>
                <a:cubicBezTo>
                  <a:pt x="470410" y="637209"/>
                  <a:pt x="479339" y="628806"/>
                  <a:pt x="487631" y="621805"/>
                </a:cubicBezTo>
                <a:cubicBezTo>
                  <a:pt x="496560" y="614803"/>
                  <a:pt x="504852" y="608502"/>
                  <a:pt x="508678" y="606401"/>
                </a:cubicBezTo>
                <a:cubicBezTo>
                  <a:pt x="518246" y="600099"/>
                  <a:pt x="529088" y="588897"/>
                  <a:pt x="529088" y="588897"/>
                </a:cubicBezTo>
                <a:cubicBezTo>
                  <a:pt x="529088" y="588196"/>
                  <a:pt x="525900" y="605000"/>
                  <a:pt x="520159" y="621105"/>
                </a:cubicBezTo>
                <a:cubicBezTo>
                  <a:pt x="516970" y="630207"/>
                  <a:pt x="511868" y="648411"/>
                  <a:pt x="495285" y="663815"/>
                </a:cubicBezTo>
                <a:cubicBezTo>
                  <a:pt x="483166" y="674318"/>
                  <a:pt x="474875" y="679219"/>
                  <a:pt x="467859" y="682721"/>
                </a:cubicBezTo>
                <a:cubicBezTo>
                  <a:pt x="460843" y="684821"/>
                  <a:pt x="455741" y="686221"/>
                  <a:pt x="448724" y="688322"/>
                </a:cubicBezTo>
                <a:cubicBezTo>
                  <a:pt x="437882" y="693923"/>
                  <a:pt x="429590" y="697424"/>
                  <a:pt x="416197" y="710728"/>
                </a:cubicBezTo>
                <a:cubicBezTo>
                  <a:pt x="412848" y="713879"/>
                  <a:pt x="410775" y="714710"/>
                  <a:pt x="409669" y="714163"/>
                </a:cubicBezTo>
                <a:lnTo>
                  <a:pt x="409617" y="713816"/>
                </a:lnTo>
                <a:lnTo>
                  <a:pt x="399932" y="727270"/>
                </a:lnTo>
                <a:cubicBezTo>
                  <a:pt x="384784" y="745037"/>
                  <a:pt x="368361" y="761492"/>
                  <a:pt x="351140" y="776546"/>
                </a:cubicBezTo>
                <a:lnTo>
                  <a:pt x="345357" y="780669"/>
                </a:lnTo>
                <a:lnTo>
                  <a:pt x="357996" y="779259"/>
                </a:lnTo>
                <a:cubicBezTo>
                  <a:pt x="363577" y="777421"/>
                  <a:pt x="368041" y="774795"/>
                  <a:pt x="370912" y="772345"/>
                </a:cubicBezTo>
                <a:cubicBezTo>
                  <a:pt x="381117" y="760441"/>
                  <a:pt x="389408" y="751339"/>
                  <a:pt x="398976" y="742937"/>
                </a:cubicBezTo>
                <a:cubicBezTo>
                  <a:pt x="405991" y="736635"/>
                  <a:pt x="416834" y="731734"/>
                  <a:pt x="427039" y="727533"/>
                </a:cubicBezTo>
                <a:cubicBezTo>
                  <a:pt x="437244" y="723332"/>
                  <a:pt x="447449" y="719831"/>
                  <a:pt x="451913" y="719131"/>
                </a:cubicBezTo>
                <a:cubicBezTo>
                  <a:pt x="462756" y="716330"/>
                  <a:pt x="476788" y="708628"/>
                  <a:pt x="476788" y="708628"/>
                </a:cubicBezTo>
                <a:cubicBezTo>
                  <a:pt x="477426" y="707928"/>
                  <a:pt x="469135" y="723332"/>
                  <a:pt x="458930" y="737336"/>
                </a:cubicBezTo>
                <a:cubicBezTo>
                  <a:pt x="453189" y="745037"/>
                  <a:pt x="443622" y="761142"/>
                  <a:pt x="423212" y="770244"/>
                </a:cubicBezTo>
                <a:cubicBezTo>
                  <a:pt x="408542" y="776546"/>
                  <a:pt x="399613" y="778646"/>
                  <a:pt x="391959" y="780047"/>
                </a:cubicBezTo>
                <a:cubicBezTo>
                  <a:pt x="384944" y="781447"/>
                  <a:pt x="379203" y="780747"/>
                  <a:pt x="371549" y="780747"/>
                </a:cubicBezTo>
                <a:cubicBezTo>
                  <a:pt x="359431" y="782847"/>
                  <a:pt x="350502" y="784248"/>
                  <a:pt x="334556" y="794050"/>
                </a:cubicBezTo>
                <a:cubicBezTo>
                  <a:pt x="330570" y="796501"/>
                  <a:pt x="328338" y="796895"/>
                  <a:pt x="327351" y="796118"/>
                </a:cubicBezTo>
                <a:lnTo>
                  <a:pt x="327499" y="793401"/>
                </a:lnTo>
                <a:lnTo>
                  <a:pt x="250305" y="848434"/>
                </a:lnTo>
                <a:lnTo>
                  <a:pt x="263998" y="849452"/>
                </a:lnTo>
                <a:cubicBezTo>
                  <a:pt x="269818" y="848664"/>
                  <a:pt x="274602" y="846914"/>
                  <a:pt x="277791" y="845163"/>
                </a:cubicBezTo>
                <a:cubicBezTo>
                  <a:pt x="289909" y="835361"/>
                  <a:pt x="300114" y="827659"/>
                  <a:pt x="310957" y="822058"/>
                </a:cubicBezTo>
                <a:cubicBezTo>
                  <a:pt x="319248" y="817857"/>
                  <a:pt x="330729" y="815056"/>
                  <a:pt x="342210" y="813656"/>
                </a:cubicBezTo>
                <a:cubicBezTo>
                  <a:pt x="353690" y="812255"/>
                  <a:pt x="363895" y="811555"/>
                  <a:pt x="368360" y="812255"/>
                </a:cubicBezTo>
                <a:cubicBezTo>
                  <a:pt x="379841" y="812955"/>
                  <a:pt x="395148" y="809455"/>
                  <a:pt x="395148" y="809455"/>
                </a:cubicBezTo>
                <a:cubicBezTo>
                  <a:pt x="395786" y="808754"/>
                  <a:pt x="384305" y="821357"/>
                  <a:pt x="371549" y="832560"/>
                </a:cubicBezTo>
                <a:cubicBezTo>
                  <a:pt x="363895" y="838862"/>
                  <a:pt x="351777" y="852165"/>
                  <a:pt x="330092" y="855666"/>
                </a:cubicBezTo>
                <a:cubicBezTo>
                  <a:pt x="299477" y="860567"/>
                  <a:pt x="291823" y="857067"/>
                  <a:pt x="277153" y="854266"/>
                </a:cubicBezTo>
                <a:cubicBezTo>
                  <a:pt x="264397" y="854266"/>
                  <a:pt x="255467" y="852866"/>
                  <a:pt x="237609" y="860567"/>
                </a:cubicBezTo>
                <a:cubicBezTo>
                  <a:pt x="233304" y="862318"/>
                  <a:pt x="231031" y="862274"/>
                  <a:pt x="230174" y="861257"/>
                </a:cubicBezTo>
                <a:lnTo>
                  <a:pt x="230273" y="860774"/>
                </a:lnTo>
                <a:lnTo>
                  <a:pt x="145532" y="904552"/>
                </a:lnTo>
                <a:lnTo>
                  <a:pt x="158520" y="906780"/>
                </a:lnTo>
                <a:cubicBezTo>
                  <a:pt x="164580" y="906605"/>
                  <a:pt x="169682" y="905380"/>
                  <a:pt x="173190" y="903979"/>
                </a:cubicBezTo>
                <a:cubicBezTo>
                  <a:pt x="186584" y="894877"/>
                  <a:pt x="197427" y="889275"/>
                  <a:pt x="209545" y="884374"/>
                </a:cubicBezTo>
                <a:cubicBezTo>
                  <a:pt x="226766" y="878072"/>
                  <a:pt x="259932" y="882273"/>
                  <a:pt x="268861" y="885074"/>
                </a:cubicBezTo>
                <a:cubicBezTo>
                  <a:pt x="280342" y="887875"/>
                  <a:pt x="295650" y="887875"/>
                  <a:pt x="295650" y="887175"/>
                </a:cubicBezTo>
                <a:cubicBezTo>
                  <a:pt x="296288" y="886474"/>
                  <a:pt x="283531" y="896978"/>
                  <a:pt x="269500" y="905380"/>
                </a:cubicBezTo>
                <a:cubicBezTo>
                  <a:pt x="261208" y="910281"/>
                  <a:pt x="247814" y="920784"/>
                  <a:pt x="225490" y="921484"/>
                </a:cubicBezTo>
                <a:cubicBezTo>
                  <a:pt x="194238" y="922884"/>
                  <a:pt x="186584" y="918683"/>
                  <a:pt x="171914" y="913081"/>
                </a:cubicBezTo>
                <a:cubicBezTo>
                  <a:pt x="159158" y="911681"/>
                  <a:pt x="149591" y="909581"/>
                  <a:pt x="131094" y="915182"/>
                </a:cubicBezTo>
                <a:lnTo>
                  <a:pt x="124938" y="915191"/>
                </a:lnTo>
                <a:lnTo>
                  <a:pt x="120890" y="917282"/>
                </a:lnTo>
                <a:cubicBezTo>
                  <a:pt x="101117" y="927085"/>
                  <a:pt x="80707" y="936187"/>
                  <a:pt x="61573" y="946690"/>
                </a:cubicBezTo>
                <a:cubicBezTo>
                  <a:pt x="52005" y="952291"/>
                  <a:pt x="42439" y="957193"/>
                  <a:pt x="33509" y="963494"/>
                </a:cubicBezTo>
                <a:cubicBezTo>
                  <a:pt x="24580" y="969796"/>
                  <a:pt x="16288" y="976798"/>
                  <a:pt x="11185" y="985900"/>
                </a:cubicBezTo>
                <a:cubicBezTo>
                  <a:pt x="7997" y="992202"/>
                  <a:pt x="6721" y="995003"/>
                  <a:pt x="4170" y="994302"/>
                </a:cubicBezTo>
                <a:cubicBezTo>
                  <a:pt x="1619" y="992902"/>
                  <a:pt x="-2208" y="987300"/>
                  <a:pt x="1619" y="978898"/>
                </a:cubicBezTo>
                <a:cubicBezTo>
                  <a:pt x="1619" y="978898"/>
                  <a:pt x="3532" y="974697"/>
                  <a:pt x="9272" y="968396"/>
                </a:cubicBezTo>
                <a:cubicBezTo>
                  <a:pt x="15012" y="962094"/>
                  <a:pt x="23942" y="954392"/>
                  <a:pt x="36698" y="947390"/>
                </a:cubicBezTo>
                <a:cubicBezTo>
                  <a:pt x="48816" y="939688"/>
                  <a:pt x="63964" y="931811"/>
                  <a:pt x="81504" y="923234"/>
                </a:cubicBezTo>
                <a:lnTo>
                  <a:pt x="128847" y="900540"/>
                </a:lnTo>
                <a:lnTo>
                  <a:pt x="143770" y="886824"/>
                </a:lnTo>
                <a:cubicBezTo>
                  <a:pt x="147836" y="881748"/>
                  <a:pt x="150866" y="876671"/>
                  <a:pt x="154693" y="871070"/>
                </a:cubicBezTo>
                <a:cubicBezTo>
                  <a:pt x="160433" y="855666"/>
                  <a:pt x="162985" y="846564"/>
                  <a:pt x="180843" y="821357"/>
                </a:cubicBezTo>
                <a:cubicBezTo>
                  <a:pt x="193599" y="803153"/>
                  <a:pt x="206993" y="798251"/>
                  <a:pt x="214647" y="794050"/>
                </a:cubicBezTo>
                <a:cubicBezTo>
                  <a:pt x="227403" y="787048"/>
                  <a:pt x="239522" y="780747"/>
                  <a:pt x="238884" y="780747"/>
                </a:cubicBezTo>
                <a:cubicBezTo>
                  <a:pt x="238884" y="780747"/>
                  <a:pt x="232506" y="794050"/>
                  <a:pt x="229316" y="805953"/>
                </a:cubicBezTo>
                <a:cubicBezTo>
                  <a:pt x="227403" y="815756"/>
                  <a:pt x="212733" y="847264"/>
                  <a:pt x="198064" y="857767"/>
                </a:cubicBezTo>
                <a:cubicBezTo>
                  <a:pt x="187859" y="864768"/>
                  <a:pt x="176378" y="870370"/>
                  <a:pt x="161708" y="875971"/>
                </a:cubicBezTo>
                <a:cubicBezTo>
                  <a:pt x="158838" y="878072"/>
                  <a:pt x="154693" y="881573"/>
                  <a:pt x="150547" y="886474"/>
                </a:cubicBezTo>
                <a:lnTo>
                  <a:pt x="147699" y="891297"/>
                </a:lnTo>
                <a:lnTo>
                  <a:pt x="209147" y="860042"/>
                </a:lnTo>
                <a:lnTo>
                  <a:pt x="229773" y="847656"/>
                </a:lnTo>
                <a:lnTo>
                  <a:pt x="230593" y="846564"/>
                </a:lnTo>
                <a:cubicBezTo>
                  <a:pt x="246539" y="836061"/>
                  <a:pt x="250366" y="826959"/>
                  <a:pt x="256106" y="815056"/>
                </a:cubicBezTo>
                <a:cubicBezTo>
                  <a:pt x="259932" y="799652"/>
                  <a:pt x="261846" y="791249"/>
                  <a:pt x="275240" y="763942"/>
                </a:cubicBezTo>
                <a:cubicBezTo>
                  <a:pt x="284808" y="745037"/>
                  <a:pt x="296926" y="738736"/>
                  <a:pt x="302666" y="733134"/>
                </a:cubicBezTo>
                <a:cubicBezTo>
                  <a:pt x="312871" y="724732"/>
                  <a:pt x="323714" y="716330"/>
                  <a:pt x="323076" y="717030"/>
                </a:cubicBezTo>
                <a:cubicBezTo>
                  <a:pt x="323076" y="717030"/>
                  <a:pt x="319249" y="731033"/>
                  <a:pt x="317974" y="742236"/>
                </a:cubicBezTo>
                <a:cubicBezTo>
                  <a:pt x="317974" y="747138"/>
                  <a:pt x="315423" y="757640"/>
                  <a:pt x="311596" y="768143"/>
                </a:cubicBezTo>
                <a:cubicBezTo>
                  <a:pt x="307769" y="779347"/>
                  <a:pt x="302028" y="790550"/>
                  <a:pt x="295013" y="796151"/>
                </a:cubicBezTo>
                <a:cubicBezTo>
                  <a:pt x="286083" y="804553"/>
                  <a:pt x="275878" y="811555"/>
                  <a:pt x="262484" y="817856"/>
                </a:cubicBezTo>
                <a:lnTo>
                  <a:pt x="252045" y="834281"/>
                </a:lnTo>
                <a:lnTo>
                  <a:pt x="282894" y="815756"/>
                </a:lnTo>
                <a:lnTo>
                  <a:pt x="331156" y="777572"/>
                </a:lnTo>
                <a:lnTo>
                  <a:pt x="339898" y="764817"/>
                </a:lnTo>
                <a:cubicBezTo>
                  <a:pt x="342529" y="759216"/>
                  <a:pt x="344124" y="753789"/>
                  <a:pt x="346037" y="747838"/>
                </a:cubicBezTo>
                <a:cubicBezTo>
                  <a:pt x="347313" y="732434"/>
                  <a:pt x="347313" y="724031"/>
                  <a:pt x="354966" y="696024"/>
                </a:cubicBezTo>
                <a:cubicBezTo>
                  <a:pt x="360069" y="677120"/>
                  <a:pt x="369636" y="668017"/>
                  <a:pt x="374101" y="661716"/>
                </a:cubicBezTo>
                <a:cubicBezTo>
                  <a:pt x="381754" y="651213"/>
                  <a:pt x="390046" y="641410"/>
                  <a:pt x="389408" y="642111"/>
                </a:cubicBezTo>
                <a:cubicBezTo>
                  <a:pt x="389408" y="642111"/>
                  <a:pt x="389408" y="655414"/>
                  <a:pt x="390684" y="666617"/>
                </a:cubicBezTo>
                <a:cubicBezTo>
                  <a:pt x="391321" y="670818"/>
                  <a:pt x="391959" y="681321"/>
                  <a:pt x="390046" y="692524"/>
                </a:cubicBezTo>
                <a:cubicBezTo>
                  <a:pt x="388770" y="703727"/>
                  <a:pt x="384943" y="715629"/>
                  <a:pt x="380479" y="722631"/>
                </a:cubicBezTo>
                <a:cubicBezTo>
                  <a:pt x="373463" y="732434"/>
                  <a:pt x="365171" y="740836"/>
                  <a:pt x="353691" y="749939"/>
                </a:cubicBezTo>
                <a:lnTo>
                  <a:pt x="347173" y="764899"/>
                </a:lnTo>
                <a:lnTo>
                  <a:pt x="355684" y="758166"/>
                </a:lnTo>
                <a:lnTo>
                  <a:pt x="408922" y="696868"/>
                </a:lnTo>
                <a:lnTo>
                  <a:pt x="415160" y="681584"/>
                </a:lnTo>
                <a:cubicBezTo>
                  <a:pt x="416356" y="675720"/>
                  <a:pt x="416515" y="670118"/>
                  <a:pt x="416834" y="663817"/>
                </a:cubicBezTo>
                <a:cubicBezTo>
                  <a:pt x="415559" y="656114"/>
                  <a:pt x="414283" y="650513"/>
                  <a:pt x="413645" y="643511"/>
                </a:cubicBezTo>
                <a:cubicBezTo>
                  <a:pt x="413007" y="636509"/>
                  <a:pt x="413007" y="627407"/>
                  <a:pt x="412369" y="613403"/>
                </a:cubicBezTo>
                <a:cubicBezTo>
                  <a:pt x="412369" y="594498"/>
                  <a:pt x="418747" y="583295"/>
                  <a:pt x="421299" y="576293"/>
                </a:cubicBezTo>
                <a:cubicBezTo>
                  <a:pt x="425764" y="564391"/>
                  <a:pt x="430228" y="552487"/>
                  <a:pt x="430228" y="553188"/>
                </a:cubicBezTo>
                <a:cubicBezTo>
                  <a:pt x="430228" y="553188"/>
                  <a:pt x="434055" y="565791"/>
                  <a:pt x="437882" y="575594"/>
                </a:cubicBezTo>
                <a:cubicBezTo>
                  <a:pt x="439796" y="579094"/>
                  <a:pt x="442984" y="588897"/>
                  <a:pt x="444260" y="599400"/>
                </a:cubicBezTo>
                <a:cubicBezTo>
                  <a:pt x="445535" y="609902"/>
                  <a:pt x="445535" y="621806"/>
                  <a:pt x="442984" y="630208"/>
                </a:cubicBezTo>
                <a:cubicBezTo>
                  <a:pt x="439158" y="641411"/>
                  <a:pt x="433418" y="651913"/>
                  <a:pt x="424488" y="663116"/>
                </a:cubicBezTo>
                <a:lnTo>
                  <a:pt x="421545" y="680705"/>
                </a:lnTo>
                <a:lnTo>
                  <a:pt x="462151" y="603314"/>
                </a:lnTo>
                <a:lnTo>
                  <a:pt x="464431" y="582858"/>
                </a:lnTo>
                <a:cubicBezTo>
                  <a:pt x="464032" y="576994"/>
                  <a:pt x="462756" y="571743"/>
                  <a:pt x="461481" y="565791"/>
                </a:cubicBezTo>
                <a:cubicBezTo>
                  <a:pt x="455103" y="553188"/>
                  <a:pt x="451914" y="546186"/>
                  <a:pt x="444259" y="520279"/>
                </a:cubicBezTo>
                <a:cubicBezTo>
                  <a:pt x="439158" y="502775"/>
                  <a:pt x="442346" y="490172"/>
                  <a:pt x="442984" y="482469"/>
                </a:cubicBezTo>
                <a:cubicBezTo>
                  <a:pt x="444259" y="469866"/>
                  <a:pt x="445536" y="457263"/>
                  <a:pt x="445536" y="457963"/>
                </a:cubicBezTo>
                <a:cubicBezTo>
                  <a:pt x="445536" y="457963"/>
                  <a:pt x="451914" y="469166"/>
                  <a:pt x="458292" y="476868"/>
                </a:cubicBezTo>
                <a:cubicBezTo>
                  <a:pt x="460843" y="479669"/>
                  <a:pt x="465946" y="488071"/>
                  <a:pt x="470410" y="497173"/>
                </a:cubicBezTo>
                <a:cubicBezTo>
                  <a:pt x="474237" y="506976"/>
                  <a:pt x="477426" y="518179"/>
                  <a:pt x="476788" y="526581"/>
                </a:cubicBezTo>
                <a:cubicBezTo>
                  <a:pt x="476150" y="537784"/>
                  <a:pt x="473599" y="549687"/>
                  <a:pt x="467859" y="562991"/>
                </a:cubicBezTo>
                <a:cubicBezTo>
                  <a:pt x="467221" y="566141"/>
                  <a:pt x="466902" y="571042"/>
                  <a:pt x="467380" y="576907"/>
                </a:cubicBezTo>
                <a:lnTo>
                  <a:pt x="468745" y="583147"/>
                </a:lnTo>
                <a:lnTo>
                  <a:pt x="488269" y="502774"/>
                </a:lnTo>
                <a:lnTo>
                  <a:pt x="488413" y="497735"/>
                </a:lnTo>
                <a:lnTo>
                  <a:pt x="488269" y="497173"/>
                </a:lnTo>
                <a:cubicBezTo>
                  <a:pt x="487631" y="478268"/>
                  <a:pt x="483166" y="470566"/>
                  <a:pt x="478064" y="460763"/>
                </a:cubicBezTo>
                <a:cubicBezTo>
                  <a:pt x="469134" y="450261"/>
                  <a:pt x="464032" y="445359"/>
                  <a:pt x="451913" y="422254"/>
                </a:cubicBezTo>
                <a:cubicBezTo>
                  <a:pt x="442984" y="406149"/>
                  <a:pt x="443622" y="392846"/>
                  <a:pt x="442984" y="385844"/>
                </a:cubicBezTo>
                <a:cubicBezTo>
                  <a:pt x="441708" y="373241"/>
                  <a:pt x="441071" y="359937"/>
                  <a:pt x="441071" y="360638"/>
                </a:cubicBezTo>
                <a:cubicBezTo>
                  <a:pt x="441071" y="360638"/>
                  <a:pt x="449362" y="370440"/>
                  <a:pt x="456378" y="376742"/>
                </a:cubicBezTo>
                <a:cubicBezTo>
                  <a:pt x="459567" y="378842"/>
                  <a:pt x="465945" y="385844"/>
                  <a:pt x="471686" y="393546"/>
                </a:cubicBezTo>
                <a:cubicBezTo>
                  <a:pt x="477426" y="401948"/>
                  <a:pt x="482528" y="411751"/>
                  <a:pt x="483804" y="420153"/>
                </a:cubicBezTo>
                <a:cubicBezTo>
                  <a:pt x="485717" y="431356"/>
                  <a:pt x="485717" y="443259"/>
                  <a:pt x="483804" y="457263"/>
                </a:cubicBezTo>
                <a:lnTo>
                  <a:pt x="489167" y="471328"/>
                </a:lnTo>
                <a:lnTo>
                  <a:pt x="490899" y="410701"/>
                </a:lnTo>
                <a:lnTo>
                  <a:pt x="487929" y="387142"/>
                </a:lnTo>
                <a:lnTo>
                  <a:pt x="487630" y="386544"/>
                </a:lnTo>
                <a:cubicBezTo>
                  <a:pt x="483803" y="369740"/>
                  <a:pt x="478063" y="364138"/>
                  <a:pt x="471047" y="355036"/>
                </a:cubicBezTo>
                <a:cubicBezTo>
                  <a:pt x="460842" y="346634"/>
                  <a:pt x="455102" y="343133"/>
                  <a:pt x="439157" y="322828"/>
                </a:cubicBezTo>
                <a:cubicBezTo>
                  <a:pt x="428314" y="308825"/>
                  <a:pt x="427039" y="295521"/>
                  <a:pt x="425125" y="288519"/>
                </a:cubicBezTo>
                <a:cubicBezTo>
                  <a:pt x="421936" y="275916"/>
                  <a:pt x="419385" y="263313"/>
                  <a:pt x="419385" y="264013"/>
                </a:cubicBezTo>
                <a:cubicBezTo>
                  <a:pt x="419385" y="264013"/>
                  <a:pt x="428314" y="272415"/>
                  <a:pt x="436605" y="277316"/>
                </a:cubicBezTo>
                <a:cubicBezTo>
                  <a:pt x="443621" y="280818"/>
                  <a:pt x="464669" y="299022"/>
                  <a:pt x="469771" y="314426"/>
                </a:cubicBezTo>
                <a:cubicBezTo>
                  <a:pt x="472961" y="324928"/>
                  <a:pt x="475512" y="336131"/>
                  <a:pt x="476149" y="350135"/>
                </a:cubicBezTo>
                <a:lnTo>
                  <a:pt x="485008" y="363975"/>
                </a:lnTo>
                <a:lnTo>
                  <a:pt x="480615" y="329130"/>
                </a:lnTo>
                <a:lnTo>
                  <a:pt x="469861" y="283322"/>
                </a:lnTo>
                <a:lnTo>
                  <a:pt x="468497" y="282918"/>
                </a:lnTo>
                <a:cubicBezTo>
                  <a:pt x="462757" y="266813"/>
                  <a:pt x="456379" y="261912"/>
                  <a:pt x="448725" y="254910"/>
                </a:cubicBezTo>
                <a:cubicBezTo>
                  <a:pt x="437882" y="248608"/>
                  <a:pt x="431504" y="245808"/>
                  <a:pt x="414283" y="227603"/>
                </a:cubicBezTo>
                <a:cubicBezTo>
                  <a:pt x="402165" y="215000"/>
                  <a:pt x="398976" y="202396"/>
                  <a:pt x="396424" y="195394"/>
                </a:cubicBezTo>
                <a:cubicBezTo>
                  <a:pt x="391959" y="183492"/>
                  <a:pt x="388133" y="171588"/>
                  <a:pt x="388771" y="172289"/>
                </a:cubicBezTo>
                <a:cubicBezTo>
                  <a:pt x="388771" y="172289"/>
                  <a:pt x="398338" y="179291"/>
                  <a:pt x="406629" y="183492"/>
                </a:cubicBezTo>
                <a:cubicBezTo>
                  <a:pt x="413646" y="186292"/>
                  <a:pt x="435969" y="201696"/>
                  <a:pt x="442347" y="215700"/>
                </a:cubicBezTo>
                <a:cubicBezTo>
                  <a:pt x="446812" y="225503"/>
                  <a:pt x="450001" y="236005"/>
                  <a:pt x="452552" y="249309"/>
                </a:cubicBezTo>
                <a:lnTo>
                  <a:pt x="465410" y="264366"/>
                </a:lnTo>
                <a:lnTo>
                  <a:pt x="464670" y="261212"/>
                </a:lnTo>
                <a:cubicBezTo>
                  <a:pt x="459089" y="241257"/>
                  <a:pt x="453508" y="224102"/>
                  <a:pt x="448724" y="210099"/>
                </a:cubicBezTo>
                <a:lnTo>
                  <a:pt x="439587" y="184363"/>
                </a:lnTo>
                <a:lnTo>
                  <a:pt x="438519" y="184191"/>
                </a:lnTo>
                <a:cubicBezTo>
                  <a:pt x="430866" y="170188"/>
                  <a:pt x="424488" y="165987"/>
                  <a:pt x="416196" y="159685"/>
                </a:cubicBezTo>
                <a:cubicBezTo>
                  <a:pt x="405353" y="154784"/>
                  <a:pt x="398975" y="152683"/>
                  <a:pt x="380478" y="136579"/>
                </a:cubicBezTo>
                <a:cubicBezTo>
                  <a:pt x="367722" y="125376"/>
                  <a:pt x="363895" y="112773"/>
                  <a:pt x="360706" y="106471"/>
                </a:cubicBezTo>
                <a:cubicBezTo>
                  <a:pt x="355604" y="95269"/>
                  <a:pt x="351139" y="83365"/>
                  <a:pt x="351777" y="84066"/>
                </a:cubicBezTo>
                <a:cubicBezTo>
                  <a:pt x="351777" y="84066"/>
                  <a:pt x="361344" y="90367"/>
                  <a:pt x="369636" y="93868"/>
                </a:cubicBezTo>
                <a:cubicBezTo>
                  <a:pt x="376651" y="95968"/>
                  <a:pt x="398975" y="109272"/>
                  <a:pt x="406629" y="121875"/>
                </a:cubicBezTo>
                <a:cubicBezTo>
                  <a:pt x="411731" y="130977"/>
                  <a:pt x="415558" y="140780"/>
                  <a:pt x="419385" y="153383"/>
                </a:cubicBezTo>
                <a:lnTo>
                  <a:pt x="432708" y="165793"/>
                </a:lnTo>
                <a:lnTo>
                  <a:pt x="418269" y="126515"/>
                </a:lnTo>
                <a:cubicBezTo>
                  <a:pt x="414761" y="116274"/>
                  <a:pt x="412688" y="109623"/>
                  <a:pt x="412369" y="108572"/>
                </a:cubicBezTo>
                <a:cubicBezTo>
                  <a:pt x="410456" y="101570"/>
                  <a:pt x="407905" y="95269"/>
                  <a:pt x="405353" y="92468"/>
                </a:cubicBezTo>
                <a:cubicBezTo>
                  <a:pt x="395787" y="84066"/>
                  <a:pt x="388770" y="76364"/>
                  <a:pt x="382392" y="68662"/>
                </a:cubicBezTo>
                <a:cubicBezTo>
                  <a:pt x="373463" y="56759"/>
                  <a:pt x="368360" y="29452"/>
                  <a:pt x="368360" y="21750"/>
                </a:cubicBezTo>
                <a:cubicBezTo>
                  <a:pt x="367723" y="11947"/>
                  <a:pt x="363896" y="44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F6933E8A-BC55-48D7-821D-0D1BB26B299E}"/>
              </a:ext>
            </a:extLst>
          </p:cNvPr>
          <p:cNvSpPr/>
          <p:nvPr/>
        </p:nvSpPr>
        <p:spPr>
          <a:xfrm>
            <a:off x="9120272" y="4813841"/>
            <a:ext cx="1666704" cy="334658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99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单击添加描述</a:t>
            </a:r>
            <a:endParaRPr kumimoji="0" lang="zh-CN" altLang="en-US" sz="1599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F3EA7D89-E673-4C54-BC8D-A523E0E1EE5C}"/>
              </a:ext>
            </a:extLst>
          </p:cNvPr>
          <p:cNvSpPr/>
          <p:nvPr/>
        </p:nvSpPr>
        <p:spPr>
          <a:xfrm>
            <a:off x="8860579" y="5110991"/>
            <a:ext cx="2186090" cy="375566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0" cap="none" spc="12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添加标题</a:t>
            </a:r>
            <a:endParaRPr kumimoji="0" lang="zh-CN" altLang="en-US" b="1" i="0" u="none" strike="noStrike" kern="0" cap="none" spc="12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" name="星形: 五角 343">
            <a:extLst>
              <a:ext uri="{FF2B5EF4-FFF2-40B4-BE49-F238E27FC236}">
                <a16:creationId xmlns:a16="http://schemas.microsoft.com/office/drawing/2014/main" id="{BA192673-6D25-4CEE-9579-7C482AC54DB6}"/>
              </a:ext>
            </a:extLst>
          </p:cNvPr>
          <p:cNvSpPr/>
          <p:nvPr/>
        </p:nvSpPr>
        <p:spPr>
          <a:xfrm>
            <a:off x="9879764" y="5659195"/>
            <a:ext cx="147722" cy="147721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4" name="星形: 五角 344">
            <a:extLst>
              <a:ext uri="{FF2B5EF4-FFF2-40B4-BE49-F238E27FC236}">
                <a16:creationId xmlns:a16="http://schemas.microsoft.com/office/drawing/2014/main" id="{BEA4AE6F-FE3A-4994-AE9A-D792F74E32D9}"/>
              </a:ext>
            </a:extLst>
          </p:cNvPr>
          <p:cNvSpPr/>
          <p:nvPr/>
        </p:nvSpPr>
        <p:spPr>
          <a:xfrm>
            <a:off x="9740984" y="56342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105" name="星形: 五角 345">
            <a:extLst>
              <a:ext uri="{FF2B5EF4-FFF2-40B4-BE49-F238E27FC236}">
                <a16:creationId xmlns:a16="http://schemas.microsoft.com/office/drawing/2014/main" id="{86B8D292-5987-4689-A4D7-E84C91CB4AF0}"/>
              </a:ext>
            </a:extLst>
          </p:cNvPr>
          <p:cNvSpPr/>
          <p:nvPr/>
        </p:nvSpPr>
        <p:spPr>
          <a:xfrm>
            <a:off x="10062344" y="56342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106" name="任意多边形: 形状 341">
            <a:extLst>
              <a:ext uri="{FF2B5EF4-FFF2-40B4-BE49-F238E27FC236}">
                <a16:creationId xmlns:a16="http://schemas.microsoft.com/office/drawing/2014/main" id="{843E9EA4-F7AE-4739-BB6A-A216421B0D52}"/>
              </a:ext>
            </a:extLst>
          </p:cNvPr>
          <p:cNvSpPr/>
          <p:nvPr/>
        </p:nvSpPr>
        <p:spPr>
          <a:xfrm flipH="1">
            <a:off x="8841418" y="47327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68360 w 547363"/>
              <a:gd name="connsiteY1" fmla="*/ 21750 h 994407"/>
              <a:gd name="connsiteX2" fmla="*/ 382392 w 547363"/>
              <a:gd name="connsiteY2" fmla="*/ 68662 h 994407"/>
              <a:gd name="connsiteX3" fmla="*/ 405353 w 547363"/>
              <a:gd name="connsiteY3" fmla="*/ 92468 h 994407"/>
              <a:gd name="connsiteX4" fmla="*/ 412369 w 547363"/>
              <a:gd name="connsiteY4" fmla="*/ 108572 h 994407"/>
              <a:gd name="connsiteX5" fmla="*/ 418269 w 547363"/>
              <a:gd name="connsiteY5" fmla="*/ 126515 h 994407"/>
              <a:gd name="connsiteX6" fmla="*/ 432707 w 547363"/>
              <a:gd name="connsiteY6" fmla="*/ 165793 h 994407"/>
              <a:gd name="connsiteX7" fmla="*/ 419385 w 547363"/>
              <a:gd name="connsiteY7" fmla="*/ 153383 h 994407"/>
              <a:gd name="connsiteX8" fmla="*/ 406629 w 547363"/>
              <a:gd name="connsiteY8" fmla="*/ 121875 h 994407"/>
              <a:gd name="connsiteX9" fmla="*/ 369635 w 547363"/>
              <a:gd name="connsiteY9" fmla="*/ 93868 h 994407"/>
              <a:gd name="connsiteX10" fmla="*/ 351777 w 547363"/>
              <a:gd name="connsiteY10" fmla="*/ 84066 h 994407"/>
              <a:gd name="connsiteX11" fmla="*/ 360706 w 547363"/>
              <a:gd name="connsiteY11" fmla="*/ 106471 h 994407"/>
              <a:gd name="connsiteX12" fmla="*/ 380478 w 547363"/>
              <a:gd name="connsiteY12" fmla="*/ 136579 h 994407"/>
              <a:gd name="connsiteX13" fmla="*/ 416195 w 547363"/>
              <a:gd name="connsiteY13" fmla="*/ 159685 h 994407"/>
              <a:gd name="connsiteX14" fmla="*/ 438519 w 547363"/>
              <a:gd name="connsiteY14" fmla="*/ 184191 h 994407"/>
              <a:gd name="connsiteX15" fmla="*/ 439586 w 547363"/>
              <a:gd name="connsiteY15" fmla="*/ 184363 h 994407"/>
              <a:gd name="connsiteX16" fmla="*/ 448724 w 547363"/>
              <a:gd name="connsiteY16" fmla="*/ 210099 h 994407"/>
              <a:gd name="connsiteX17" fmla="*/ 464670 w 547363"/>
              <a:gd name="connsiteY17" fmla="*/ 261212 h 994407"/>
              <a:gd name="connsiteX18" fmla="*/ 465411 w 547363"/>
              <a:gd name="connsiteY18" fmla="*/ 264368 h 994407"/>
              <a:gd name="connsiteX19" fmla="*/ 452551 w 547363"/>
              <a:gd name="connsiteY19" fmla="*/ 249309 h 994407"/>
              <a:gd name="connsiteX20" fmla="*/ 442346 w 547363"/>
              <a:gd name="connsiteY20" fmla="*/ 215700 h 994407"/>
              <a:gd name="connsiteX21" fmla="*/ 406628 w 547363"/>
              <a:gd name="connsiteY21" fmla="*/ 183492 h 994407"/>
              <a:gd name="connsiteX22" fmla="*/ 388769 w 547363"/>
              <a:gd name="connsiteY22" fmla="*/ 172289 h 994407"/>
              <a:gd name="connsiteX23" fmla="*/ 396423 w 547363"/>
              <a:gd name="connsiteY23" fmla="*/ 195394 h 994407"/>
              <a:gd name="connsiteX24" fmla="*/ 414282 w 547363"/>
              <a:gd name="connsiteY24" fmla="*/ 227603 h 994407"/>
              <a:gd name="connsiteX25" fmla="*/ 448724 w 547363"/>
              <a:gd name="connsiteY25" fmla="*/ 254910 h 994407"/>
              <a:gd name="connsiteX26" fmla="*/ 468496 w 547363"/>
              <a:gd name="connsiteY26" fmla="*/ 282918 h 994407"/>
              <a:gd name="connsiteX27" fmla="*/ 469861 w 547363"/>
              <a:gd name="connsiteY27" fmla="*/ 283323 h 994407"/>
              <a:gd name="connsiteX28" fmla="*/ 480615 w 547363"/>
              <a:gd name="connsiteY28" fmla="*/ 329130 h 994407"/>
              <a:gd name="connsiteX29" fmla="*/ 485008 w 547363"/>
              <a:gd name="connsiteY29" fmla="*/ 363973 h 994407"/>
              <a:gd name="connsiteX30" fmla="*/ 476150 w 547363"/>
              <a:gd name="connsiteY30" fmla="*/ 350135 h 994407"/>
              <a:gd name="connsiteX31" fmla="*/ 469772 w 547363"/>
              <a:gd name="connsiteY31" fmla="*/ 314426 h 994407"/>
              <a:gd name="connsiteX32" fmla="*/ 436606 w 547363"/>
              <a:gd name="connsiteY32" fmla="*/ 277316 h 994407"/>
              <a:gd name="connsiteX33" fmla="*/ 419386 w 547363"/>
              <a:gd name="connsiteY33" fmla="*/ 264013 h 994407"/>
              <a:gd name="connsiteX34" fmla="*/ 425126 w 547363"/>
              <a:gd name="connsiteY34" fmla="*/ 288519 h 994407"/>
              <a:gd name="connsiteX35" fmla="*/ 439157 w 547363"/>
              <a:gd name="connsiteY35" fmla="*/ 322828 h 994407"/>
              <a:gd name="connsiteX36" fmla="*/ 471048 w 547363"/>
              <a:gd name="connsiteY36" fmla="*/ 355036 h 994407"/>
              <a:gd name="connsiteX37" fmla="*/ 487631 w 547363"/>
              <a:gd name="connsiteY37" fmla="*/ 386544 h 994407"/>
              <a:gd name="connsiteX38" fmla="*/ 487929 w 547363"/>
              <a:gd name="connsiteY38" fmla="*/ 387140 h 994407"/>
              <a:gd name="connsiteX39" fmla="*/ 490899 w 547363"/>
              <a:gd name="connsiteY39" fmla="*/ 410701 h 994407"/>
              <a:gd name="connsiteX40" fmla="*/ 489167 w 547363"/>
              <a:gd name="connsiteY40" fmla="*/ 471328 h 994407"/>
              <a:gd name="connsiteX41" fmla="*/ 483804 w 547363"/>
              <a:gd name="connsiteY41" fmla="*/ 457263 h 994407"/>
              <a:gd name="connsiteX42" fmla="*/ 483804 w 547363"/>
              <a:gd name="connsiteY42" fmla="*/ 420153 h 994407"/>
              <a:gd name="connsiteX43" fmla="*/ 471686 w 547363"/>
              <a:gd name="connsiteY43" fmla="*/ 393546 h 994407"/>
              <a:gd name="connsiteX44" fmla="*/ 456378 w 547363"/>
              <a:gd name="connsiteY44" fmla="*/ 376742 h 994407"/>
              <a:gd name="connsiteX45" fmla="*/ 441071 w 547363"/>
              <a:gd name="connsiteY45" fmla="*/ 360638 h 994407"/>
              <a:gd name="connsiteX46" fmla="*/ 442984 w 547363"/>
              <a:gd name="connsiteY46" fmla="*/ 385844 h 994407"/>
              <a:gd name="connsiteX47" fmla="*/ 451913 w 547363"/>
              <a:gd name="connsiteY47" fmla="*/ 422254 h 994407"/>
              <a:gd name="connsiteX48" fmla="*/ 478064 w 547363"/>
              <a:gd name="connsiteY48" fmla="*/ 460763 h 994407"/>
              <a:gd name="connsiteX49" fmla="*/ 488269 w 547363"/>
              <a:gd name="connsiteY49" fmla="*/ 497173 h 994407"/>
              <a:gd name="connsiteX50" fmla="*/ 488413 w 547363"/>
              <a:gd name="connsiteY50" fmla="*/ 497735 h 994407"/>
              <a:gd name="connsiteX51" fmla="*/ 488269 w 547363"/>
              <a:gd name="connsiteY51" fmla="*/ 502774 h 994407"/>
              <a:gd name="connsiteX52" fmla="*/ 468745 w 547363"/>
              <a:gd name="connsiteY52" fmla="*/ 583147 h 994407"/>
              <a:gd name="connsiteX53" fmla="*/ 467380 w 547363"/>
              <a:gd name="connsiteY53" fmla="*/ 576907 h 994407"/>
              <a:gd name="connsiteX54" fmla="*/ 467859 w 547363"/>
              <a:gd name="connsiteY54" fmla="*/ 562991 h 994407"/>
              <a:gd name="connsiteX55" fmla="*/ 476788 w 547363"/>
              <a:gd name="connsiteY55" fmla="*/ 526581 h 994407"/>
              <a:gd name="connsiteX56" fmla="*/ 470410 w 547363"/>
              <a:gd name="connsiteY56" fmla="*/ 497173 h 994407"/>
              <a:gd name="connsiteX57" fmla="*/ 458292 w 547363"/>
              <a:gd name="connsiteY57" fmla="*/ 476868 h 994407"/>
              <a:gd name="connsiteX58" fmla="*/ 445536 w 547363"/>
              <a:gd name="connsiteY58" fmla="*/ 457963 h 994407"/>
              <a:gd name="connsiteX59" fmla="*/ 442984 w 547363"/>
              <a:gd name="connsiteY59" fmla="*/ 482469 h 994407"/>
              <a:gd name="connsiteX60" fmla="*/ 444259 w 547363"/>
              <a:gd name="connsiteY60" fmla="*/ 520279 h 994407"/>
              <a:gd name="connsiteX61" fmla="*/ 461481 w 547363"/>
              <a:gd name="connsiteY61" fmla="*/ 565791 h 994407"/>
              <a:gd name="connsiteX62" fmla="*/ 464431 w 547363"/>
              <a:gd name="connsiteY62" fmla="*/ 582858 h 994407"/>
              <a:gd name="connsiteX63" fmla="*/ 462151 w 547363"/>
              <a:gd name="connsiteY63" fmla="*/ 603314 h 994407"/>
              <a:gd name="connsiteX64" fmla="*/ 421543 w 547363"/>
              <a:gd name="connsiteY64" fmla="*/ 680708 h 994407"/>
              <a:gd name="connsiteX65" fmla="*/ 424487 w 547363"/>
              <a:gd name="connsiteY65" fmla="*/ 663116 h 994407"/>
              <a:gd name="connsiteX66" fmla="*/ 442983 w 547363"/>
              <a:gd name="connsiteY66" fmla="*/ 630208 h 994407"/>
              <a:gd name="connsiteX67" fmla="*/ 444259 w 547363"/>
              <a:gd name="connsiteY67" fmla="*/ 599400 h 994407"/>
              <a:gd name="connsiteX68" fmla="*/ 437881 w 547363"/>
              <a:gd name="connsiteY68" fmla="*/ 575594 h 994407"/>
              <a:gd name="connsiteX69" fmla="*/ 430227 w 547363"/>
              <a:gd name="connsiteY69" fmla="*/ 553188 h 994407"/>
              <a:gd name="connsiteX70" fmla="*/ 421297 w 547363"/>
              <a:gd name="connsiteY70" fmla="*/ 576293 h 994407"/>
              <a:gd name="connsiteX71" fmla="*/ 412368 w 547363"/>
              <a:gd name="connsiteY71" fmla="*/ 613403 h 994407"/>
              <a:gd name="connsiteX72" fmla="*/ 413644 w 547363"/>
              <a:gd name="connsiteY72" fmla="*/ 643511 h 994407"/>
              <a:gd name="connsiteX73" fmla="*/ 416833 w 547363"/>
              <a:gd name="connsiteY73" fmla="*/ 663817 h 994407"/>
              <a:gd name="connsiteX74" fmla="*/ 415159 w 547363"/>
              <a:gd name="connsiteY74" fmla="*/ 681584 h 994407"/>
              <a:gd name="connsiteX75" fmla="*/ 408921 w 547363"/>
              <a:gd name="connsiteY75" fmla="*/ 696870 h 994407"/>
              <a:gd name="connsiteX76" fmla="*/ 355684 w 547363"/>
              <a:gd name="connsiteY76" fmla="*/ 758166 h 994407"/>
              <a:gd name="connsiteX77" fmla="*/ 347173 w 547363"/>
              <a:gd name="connsiteY77" fmla="*/ 764899 h 994407"/>
              <a:gd name="connsiteX78" fmla="*/ 353691 w 547363"/>
              <a:gd name="connsiteY78" fmla="*/ 749939 h 994407"/>
              <a:gd name="connsiteX79" fmla="*/ 380479 w 547363"/>
              <a:gd name="connsiteY79" fmla="*/ 722631 h 994407"/>
              <a:gd name="connsiteX80" fmla="*/ 390046 w 547363"/>
              <a:gd name="connsiteY80" fmla="*/ 692524 h 994407"/>
              <a:gd name="connsiteX81" fmla="*/ 390683 w 547363"/>
              <a:gd name="connsiteY81" fmla="*/ 666617 h 994407"/>
              <a:gd name="connsiteX82" fmla="*/ 389408 w 547363"/>
              <a:gd name="connsiteY82" fmla="*/ 642111 h 994407"/>
              <a:gd name="connsiteX83" fmla="*/ 374100 w 547363"/>
              <a:gd name="connsiteY83" fmla="*/ 661716 h 994407"/>
              <a:gd name="connsiteX84" fmla="*/ 354966 w 547363"/>
              <a:gd name="connsiteY84" fmla="*/ 696024 h 994407"/>
              <a:gd name="connsiteX85" fmla="*/ 346037 w 547363"/>
              <a:gd name="connsiteY85" fmla="*/ 747838 h 994407"/>
              <a:gd name="connsiteX86" fmla="*/ 339898 w 547363"/>
              <a:gd name="connsiteY86" fmla="*/ 764817 h 994407"/>
              <a:gd name="connsiteX87" fmla="*/ 331156 w 547363"/>
              <a:gd name="connsiteY87" fmla="*/ 777572 h 994407"/>
              <a:gd name="connsiteX88" fmla="*/ 282893 w 547363"/>
              <a:gd name="connsiteY88" fmla="*/ 815756 h 994407"/>
              <a:gd name="connsiteX89" fmla="*/ 252045 w 547363"/>
              <a:gd name="connsiteY89" fmla="*/ 834281 h 994407"/>
              <a:gd name="connsiteX90" fmla="*/ 262483 w 547363"/>
              <a:gd name="connsiteY90" fmla="*/ 817856 h 994407"/>
              <a:gd name="connsiteX91" fmla="*/ 295012 w 547363"/>
              <a:gd name="connsiteY91" fmla="*/ 796151 h 994407"/>
              <a:gd name="connsiteX92" fmla="*/ 311595 w 547363"/>
              <a:gd name="connsiteY92" fmla="*/ 768143 h 994407"/>
              <a:gd name="connsiteX93" fmla="*/ 317974 w 547363"/>
              <a:gd name="connsiteY93" fmla="*/ 742236 h 994407"/>
              <a:gd name="connsiteX94" fmla="*/ 323076 w 547363"/>
              <a:gd name="connsiteY94" fmla="*/ 717030 h 994407"/>
              <a:gd name="connsiteX95" fmla="*/ 302666 w 547363"/>
              <a:gd name="connsiteY95" fmla="*/ 733134 h 994407"/>
              <a:gd name="connsiteX96" fmla="*/ 275240 w 547363"/>
              <a:gd name="connsiteY96" fmla="*/ 763942 h 994407"/>
              <a:gd name="connsiteX97" fmla="*/ 256105 w 547363"/>
              <a:gd name="connsiteY97" fmla="*/ 815056 h 994407"/>
              <a:gd name="connsiteX98" fmla="*/ 230593 w 547363"/>
              <a:gd name="connsiteY98" fmla="*/ 846564 h 994407"/>
              <a:gd name="connsiteX99" fmla="*/ 229774 w 547363"/>
              <a:gd name="connsiteY99" fmla="*/ 847655 h 994407"/>
              <a:gd name="connsiteX100" fmla="*/ 209146 w 547363"/>
              <a:gd name="connsiteY100" fmla="*/ 860042 h 994407"/>
              <a:gd name="connsiteX101" fmla="*/ 147699 w 547363"/>
              <a:gd name="connsiteY101" fmla="*/ 891297 h 994407"/>
              <a:gd name="connsiteX102" fmla="*/ 150547 w 547363"/>
              <a:gd name="connsiteY102" fmla="*/ 886474 h 994407"/>
              <a:gd name="connsiteX103" fmla="*/ 161708 w 547363"/>
              <a:gd name="connsiteY103" fmla="*/ 875971 h 994407"/>
              <a:gd name="connsiteX104" fmla="*/ 198064 w 547363"/>
              <a:gd name="connsiteY104" fmla="*/ 857767 h 994407"/>
              <a:gd name="connsiteX105" fmla="*/ 229316 w 547363"/>
              <a:gd name="connsiteY105" fmla="*/ 805953 h 994407"/>
              <a:gd name="connsiteX106" fmla="*/ 238883 w 547363"/>
              <a:gd name="connsiteY106" fmla="*/ 780747 h 994407"/>
              <a:gd name="connsiteX107" fmla="*/ 214647 w 547363"/>
              <a:gd name="connsiteY107" fmla="*/ 794050 h 994407"/>
              <a:gd name="connsiteX108" fmla="*/ 180842 w 547363"/>
              <a:gd name="connsiteY108" fmla="*/ 821357 h 994407"/>
              <a:gd name="connsiteX109" fmla="*/ 154692 w 547363"/>
              <a:gd name="connsiteY109" fmla="*/ 871070 h 994407"/>
              <a:gd name="connsiteX110" fmla="*/ 143770 w 547363"/>
              <a:gd name="connsiteY110" fmla="*/ 886824 h 994407"/>
              <a:gd name="connsiteX111" fmla="*/ 128847 w 547363"/>
              <a:gd name="connsiteY111" fmla="*/ 900540 h 994407"/>
              <a:gd name="connsiteX112" fmla="*/ 81505 w 547363"/>
              <a:gd name="connsiteY112" fmla="*/ 923234 h 994407"/>
              <a:gd name="connsiteX113" fmla="*/ 36698 w 547363"/>
              <a:gd name="connsiteY113" fmla="*/ 947390 h 994407"/>
              <a:gd name="connsiteX114" fmla="*/ 9272 w 547363"/>
              <a:gd name="connsiteY114" fmla="*/ 968396 h 994407"/>
              <a:gd name="connsiteX115" fmla="*/ 1619 w 547363"/>
              <a:gd name="connsiteY115" fmla="*/ 978898 h 994407"/>
              <a:gd name="connsiteX116" fmla="*/ 4170 w 547363"/>
              <a:gd name="connsiteY116" fmla="*/ 994302 h 994407"/>
              <a:gd name="connsiteX117" fmla="*/ 11186 w 547363"/>
              <a:gd name="connsiteY117" fmla="*/ 985900 h 994407"/>
              <a:gd name="connsiteX118" fmla="*/ 33509 w 547363"/>
              <a:gd name="connsiteY118" fmla="*/ 963494 h 994407"/>
              <a:gd name="connsiteX119" fmla="*/ 61573 w 547363"/>
              <a:gd name="connsiteY119" fmla="*/ 946690 h 994407"/>
              <a:gd name="connsiteX120" fmla="*/ 120889 w 547363"/>
              <a:gd name="connsiteY120" fmla="*/ 917282 h 994407"/>
              <a:gd name="connsiteX121" fmla="*/ 124937 w 547363"/>
              <a:gd name="connsiteY121" fmla="*/ 915191 h 994407"/>
              <a:gd name="connsiteX122" fmla="*/ 131094 w 547363"/>
              <a:gd name="connsiteY122" fmla="*/ 915182 h 994407"/>
              <a:gd name="connsiteX123" fmla="*/ 171914 w 547363"/>
              <a:gd name="connsiteY123" fmla="*/ 913081 h 994407"/>
              <a:gd name="connsiteX124" fmla="*/ 225490 w 547363"/>
              <a:gd name="connsiteY124" fmla="*/ 921484 h 994407"/>
              <a:gd name="connsiteX125" fmla="*/ 269499 w 547363"/>
              <a:gd name="connsiteY125" fmla="*/ 905380 h 994407"/>
              <a:gd name="connsiteX126" fmla="*/ 295649 w 547363"/>
              <a:gd name="connsiteY126" fmla="*/ 887175 h 994407"/>
              <a:gd name="connsiteX127" fmla="*/ 268861 w 547363"/>
              <a:gd name="connsiteY127" fmla="*/ 885074 h 994407"/>
              <a:gd name="connsiteX128" fmla="*/ 209545 w 547363"/>
              <a:gd name="connsiteY128" fmla="*/ 884374 h 994407"/>
              <a:gd name="connsiteX129" fmla="*/ 173190 w 547363"/>
              <a:gd name="connsiteY129" fmla="*/ 903979 h 994407"/>
              <a:gd name="connsiteX130" fmla="*/ 158520 w 547363"/>
              <a:gd name="connsiteY130" fmla="*/ 906780 h 994407"/>
              <a:gd name="connsiteX131" fmla="*/ 145531 w 547363"/>
              <a:gd name="connsiteY131" fmla="*/ 904552 h 994407"/>
              <a:gd name="connsiteX132" fmla="*/ 230273 w 547363"/>
              <a:gd name="connsiteY132" fmla="*/ 860774 h 994407"/>
              <a:gd name="connsiteX133" fmla="*/ 230174 w 547363"/>
              <a:gd name="connsiteY133" fmla="*/ 861257 h 994407"/>
              <a:gd name="connsiteX134" fmla="*/ 237608 w 547363"/>
              <a:gd name="connsiteY134" fmla="*/ 860567 h 994407"/>
              <a:gd name="connsiteX135" fmla="*/ 277153 w 547363"/>
              <a:gd name="connsiteY135" fmla="*/ 854266 h 994407"/>
              <a:gd name="connsiteX136" fmla="*/ 330091 w 547363"/>
              <a:gd name="connsiteY136" fmla="*/ 855666 h 994407"/>
              <a:gd name="connsiteX137" fmla="*/ 371549 w 547363"/>
              <a:gd name="connsiteY137" fmla="*/ 832560 h 994407"/>
              <a:gd name="connsiteX138" fmla="*/ 395148 w 547363"/>
              <a:gd name="connsiteY138" fmla="*/ 809455 h 994407"/>
              <a:gd name="connsiteX139" fmla="*/ 368360 w 547363"/>
              <a:gd name="connsiteY139" fmla="*/ 812255 h 994407"/>
              <a:gd name="connsiteX140" fmla="*/ 342209 w 547363"/>
              <a:gd name="connsiteY140" fmla="*/ 813656 h 994407"/>
              <a:gd name="connsiteX141" fmla="*/ 310957 w 547363"/>
              <a:gd name="connsiteY141" fmla="*/ 822058 h 994407"/>
              <a:gd name="connsiteX142" fmla="*/ 277791 w 547363"/>
              <a:gd name="connsiteY142" fmla="*/ 845163 h 994407"/>
              <a:gd name="connsiteX143" fmla="*/ 263998 w 547363"/>
              <a:gd name="connsiteY143" fmla="*/ 849452 h 994407"/>
              <a:gd name="connsiteX144" fmla="*/ 250304 w 547363"/>
              <a:gd name="connsiteY144" fmla="*/ 848434 h 994407"/>
              <a:gd name="connsiteX145" fmla="*/ 327497 w 547363"/>
              <a:gd name="connsiteY145" fmla="*/ 793402 h 994407"/>
              <a:gd name="connsiteX146" fmla="*/ 327350 w 547363"/>
              <a:gd name="connsiteY146" fmla="*/ 796118 h 994407"/>
              <a:gd name="connsiteX147" fmla="*/ 334555 w 547363"/>
              <a:gd name="connsiteY147" fmla="*/ 794050 h 994407"/>
              <a:gd name="connsiteX148" fmla="*/ 371548 w 547363"/>
              <a:gd name="connsiteY148" fmla="*/ 780747 h 994407"/>
              <a:gd name="connsiteX149" fmla="*/ 391958 w 547363"/>
              <a:gd name="connsiteY149" fmla="*/ 780047 h 994407"/>
              <a:gd name="connsiteX150" fmla="*/ 423211 w 547363"/>
              <a:gd name="connsiteY150" fmla="*/ 770244 h 994407"/>
              <a:gd name="connsiteX151" fmla="*/ 458929 w 547363"/>
              <a:gd name="connsiteY151" fmla="*/ 737336 h 994407"/>
              <a:gd name="connsiteX152" fmla="*/ 476787 w 547363"/>
              <a:gd name="connsiteY152" fmla="*/ 708628 h 994407"/>
              <a:gd name="connsiteX153" fmla="*/ 451912 w 547363"/>
              <a:gd name="connsiteY153" fmla="*/ 719131 h 994407"/>
              <a:gd name="connsiteX154" fmla="*/ 427038 w 547363"/>
              <a:gd name="connsiteY154" fmla="*/ 727533 h 994407"/>
              <a:gd name="connsiteX155" fmla="*/ 398974 w 547363"/>
              <a:gd name="connsiteY155" fmla="*/ 742937 h 994407"/>
              <a:gd name="connsiteX156" fmla="*/ 370911 w 547363"/>
              <a:gd name="connsiteY156" fmla="*/ 772345 h 994407"/>
              <a:gd name="connsiteX157" fmla="*/ 357995 w 547363"/>
              <a:gd name="connsiteY157" fmla="*/ 779259 h 994407"/>
              <a:gd name="connsiteX158" fmla="*/ 345357 w 547363"/>
              <a:gd name="connsiteY158" fmla="*/ 780669 h 994407"/>
              <a:gd name="connsiteX159" fmla="*/ 351140 w 547363"/>
              <a:gd name="connsiteY159" fmla="*/ 776546 h 994407"/>
              <a:gd name="connsiteX160" fmla="*/ 399932 w 547363"/>
              <a:gd name="connsiteY160" fmla="*/ 727270 h 994407"/>
              <a:gd name="connsiteX161" fmla="*/ 409616 w 547363"/>
              <a:gd name="connsiteY161" fmla="*/ 713816 h 994407"/>
              <a:gd name="connsiteX162" fmla="*/ 409668 w 547363"/>
              <a:gd name="connsiteY162" fmla="*/ 714163 h 994407"/>
              <a:gd name="connsiteX163" fmla="*/ 416196 w 547363"/>
              <a:gd name="connsiteY163" fmla="*/ 710728 h 994407"/>
              <a:gd name="connsiteX164" fmla="*/ 448724 w 547363"/>
              <a:gd name="connsiteY164" fmla="*/ 688322 h 994407"/>
              <a:gd name="connsiteX165" fmla="*/ 467859 w 547363"/>
              <a:gd name="connsiteY165" fmla="*/ 682721 h 994407"/>
              <a:gd name="connsiteX166" fmla="*/ 495285 w 547363"/>
              <a:gd name="connsiteY166" fmla="*/ 663815 h 994407"/>
              <a:gd name="connsiteX167" fmla="*/ 520159 w 547363"/>
              <a:gd name="connsiteY167" fmla="*/ 621105 h 994407"/>
              <a:gd name="connsiteX168" fmla="*/ 529088 w 547363"/>
              <a:gd name="connsiteY168" fmla="*/ 588897 h 994407"/>
              <a:gd name="connsiteX169" fmla="*/ 508678 w 547363"/>
              <a:gd name="connsiteY169" fmla="*/ 606401 h 994407"/>
              <a:gd name="connsiteX170" fmla="*/ 487631 w 547363"/>
              <a:gd name="connsiteY170" fmla="*/ 621805 h 994407"/>
              <a:gd name="connsiteX171" fmla="*/ 465307 w 547363"/>
              <a:gd name="connsiteY171" fmla="*/ 644911 h 994407"/>
              <a:gd name="connsiteX172" fmla="*/ 446173 w 547363"/>
              <a:gd name="connsiteY172" fmla="*/ 680620 h 994407"/>
              <a:gd name="connsiteX173" fmla="*/ 435410 w 547363"/>
              <a:gd name="connsiteY173" fmla="*/ 690335 h 994407"/>
              <a:gd name="connsiteX174" fmla="*/ 422983 w 547363"/>
              <a:gd name="connsiteY174" fmla="*/ 695246 h 994407"/>
              <a:gd name="connsiteX175" fmla="*/ 441071 w 547363"/>
              <a:gd name="connsiteY175" fmla="*/ 670117 h 994407"/>
              <a:gd name="connsiteX176" fmla="*/ 468780 w 547363"/>
              <a:gd name="connsiteY176" fmla="*/ 613593 h 994407"/>
              <a:gd name="connsiteX177" fmla="*/ 472961 w 547363"/>
              <a:gd name="connsiteY177" fmla="*/ 609202 h 994407"/>
              <a:gd name="connsiteX178" fmla="*/ 497198 w 547363"/>
              <a:gd name="connsiteY178" fmla="*/ 578394 h 994407"/>
              <a:gd name="connsiteX179" fmla="*/ 513781 w 547363"/>
              <a:gd name="connsiteY179" fmla="*/ 567191 h 994407"/>
              <a:gd name="connsiteX180" fmla="*/ 534191 w 547363"/>
              <a:gd name="connsiteY180" fmla="*/ 541285 h 994407"/>
              <a:gd name="connsiteX181" fmla="*/ 546310 w 547363"/>
              <a:gd name="connsiteY181" fmla="*/ 495073 h 994407"/>
              <a:gd name="connsiteX182" fmla="*/ 546947 w 547363"/>
              <a:gd name="connsiteY182" fmla="*/ 462864 h 994407"/>
              <a:gd name="connsiteX183" fmla="*/ 532278 w 547363"/>
              <a:gd name="connsiteY183" fmla="*/ 484570 h 994407"/>
              <a:gd name="connsiteX184" fmla="*/ 516332 w 547363"/>
              <a:gd name="connsiteY184" fmla="*/ 504875 h 994407"/>
              <a:gd name="connsiteX185" fmla="*/ 501024 w 547363"/>
              <a:gd name="connsiteY185" fmla="*/ 532883 h 994407"/>
              <a:gd name="connsiteX186" fmla="*/ 492733 w 547363"/>
              <a:gd name="connsiteY186" fmla="*/ 572093 h 994407"/>
              <a:gd name="connsiteX187" fmla="*/ 485159 w 547363"/>
              <a:gd name="connsiteY187" fmla="*/ 584346 h 994407"/>
              <a:gd name="connsiteX188" fmla="*/ 476621 w 547363"/>
              <a:gd name="connsiteY188" fmla="*/ 591438 h 994407"/>
              <a:gd name="connsiteX189" fmla="*/ 492096 w 547363"/>
              <a:gd name="connsiteY189" fmla="*/ 536383 h 994407"/>
              <a:gd name="connsiteX190" fmla="*/ 495732 w 547363"/>
              <a:gd name="connsiteY190" fmla="*/ 504093 h 994407"/>
              <a:gd name="connsiteX191" fmla="*/ 499111 w 547363"/>
              <a:gd name="connsiteY191" fmla="*/ 497873 h 994407"/>
              <a:gd name="connsiteX192" fmla="*/ 514418 w 547363"/>
              <a:gd name="connsiteY192" fmla="*/ 462164 h 994407"/>
              <a:gd name="connsiteX193" fmla="*/ 539931 w 547363"/>
              <a:gd name="connsiteY193" fmla="*/ 416652 h 994407"/>
              <a:gd name="connsiteX194" fmla="*/ 541844 w 547363"/>
              <a:gd name="connsiteY194" fmla="*/ 371140 h 994407"/>
              <a:gd name="connsiteX195" fmla="*/ 536104 w 547363"/>
              <a:gd name="connsiteY195" fmla="*/ 341733 h 994407"/>
              <a:gd name="connsiteX196" fmla="*/ 526537 w 547363"/>
              <a:gd name="connsiteY196" fmla="*/ 365539 h 994407"/>
              <a:gd name="connsiteX197" fmla="*/ 515694 w 547363"/>
              <a:gd name="connsiteY197" fmla="*/ 388645 h 994407"/>
              <a:gd name="connsiteX198" fmla="*/ 507402 w 547363"/>
              <a:gd name="connsiteY198" fmla="*/ 418753 h 994407"/>
              <a:gd name="connsiteX199" fmla="*/ 508678 w 547363"/>
              <a:gd name="connsiteY199" fmla="*/ 457263 h 994407"/>
              <a:gd name="connsiteX200" fmla="*/ 504692 w 547363"/>
              <a:gd name="connsiteY200" fmla="*/ 470916 h 994407"/>
              <a:gd name="connsiteX201" fmla="*/ 498429 w 547363"/>
              <a:gd name="connsiteY201" fmla="*/ 480152 h 994407"/>
              <a:gd name="connsiteX202" fmla="*/ 500228 w 547363"/>
              <a:gd name="connsiteY202" fmla="*/ 464177 h 994407"/>
              <a:gd name="connsiteX203" fmla="*/ 497836 w 547363"/>
              <a:gd name="connsiteY203" fmla="*/ 391446 h 994407"/>
              <a:gd name="connsiteX204" fmla="*/ 497158 w 547363"/>
              <a:gd name="connsiteY204" fmla="*/ 386905 h 994407"/>
              <a:gd name="connsiteX205" fmla="*/ 498473 w 547363"/>
              <a:gd name="connsiteY205" fmla="*/ 385844 h 994407"/>
              <a:gd name="connsiteX206" fmla="*/ 506127 w 547363"/>
              <a:gd name="connsiteY206" fmla="*/ 348734 h 994407"/>
              <a:gd name="connsiteX207" fmla="*/ 522710 w 547363"/>
              <a:gd name="connsiteY207" fmla="*/ 301822 h 994407"/>
              <a:gd name="connsiteX208" fmla="*/ 518245 w 547363"/>
              <a:gd name="connsiteY208" fmla="*/ 259112 h 994407"/>
              <a:gd name="connsiteX209" fmla="*/ 509315 w 547363"/>
              <a:gd name="connsiteY209" fmla="*/ 232505 h 994407"/>
              <a:gd name="connsiteX210" fmla="*/ 502937 w 547363"/>
              <a:gd name="connsiteY210" fmla="*/ 256311 h 994407"/>
              <a:gd name="connsiteX211" fmla="*/ 492095 w 547363"/>
              <a:gd name="connsiteY211" fmla="*/ 309524 h 994407"/>
              <a:gd name="connsiteX212" fmla="*/ 499748 w 547363"/>
              <a:gd name="connsiteY212" fmla="*/ 345934 h 994407"/>
              <a:gd name="connsiteX213" fmla="*/ 498712 w 547363"/>
              <a:gd name="connsiteY213" fmla="*/ 359237 h 994407"/>
              <a:gd name="connsiteX214" fmla="*/ 494531 w 547363"/>
              <a:gd name="connsiteY214" fmla="*/ 369325 h 994407"/>
              <a:gd name="connsiteX215" fmla="*/ 487152 w 547363"/>
              <a:gd name="connsiteY215" fmla="*/ 319940 h 994407"/>
              <a:gd name="connsiteX216" fmla="*/ 477565 w 547363"/>
              <a:gd name="connsiteY216" fmla="*/ 281364 h 994407"/>
              <a:gd name="connsiteX217" fmla="*/ 479339 w 547363"/>
              <a:gd name="connsiteY217" fmla="*/ 279417 h 994407"/>
              <a:gd name="connsiteX218" fmla="*/ 481890 w 547363"/>
              <a:gd name="connsiteY218" fmla="*/ 243007 h 994407"/>
              <a:gd name="connsiteX219" fmla="*/ 492095 w 547363"/>
              <a:gd name="connsiteY219" fmla="*/ 196096 h 994407"/>
              <a:gd name="connsiteX220" fmla="*/ 483804 w 547363"/>
              <a:gd name="connsiteY220" fmla="*/ 156185 h 994407"/>
              <a:gd name="connsiteX221" fmla="*/ 472961 w 547363"/>
              <a:gd name="connsiteY221" fmla="*/ 131679 h 994407"/>
              <a:gd name="connsiteX222" fmla="*/ 468496 w 547363"/>
              <a:gd name="connsiteY222" fmla="*/ 154784 h 994407"/>
              <a:gd name="connsiteX223" fmla="*/ 463394 w 547363"/>
              <a:gd name="connsiteY223" fmla="*/ 207298 h 994407"/>
              <a:gd name="connsiteX224" fmla="*/ 474875 w 547363"/>
              <a:gd name="connsiteY224" fmla="*/ 240907 h 994407"/>
              <a:gd name="connsiteX225" fmla="*/ 475592 w 547363"/>
              <a:gd name="connsiteY225" fmla="*/ 253948 h 994407"/>
              <a:gd name="connsiteX226" fmla="*/ 473137 w 547363"/>
              <a:gd name="connsiteY226" fmla="*/ 263548 h 994407"/>
              <a:gd name="connsiteX227" fmla="*/ 469772 w 547363"/>
              <a:gd name="connsiteY227" fmla="*/ 250009 h 994407"/>
              <a:gd name="connsiteX228" fmla="*/ 445268 w 547363"/>
              <a:gd name="connsiteY228" fmla="*/ 184139 h 994407"/>
              <a:gd name="connsiteX229" fmla="*/ 448087 w 547363"/>
              <a:gd name="connsiteY229" fmla="*/ 179991 h 994407"/>
              <a:gd name="connsiteX230" fmla="*/ 446811 w 547363"/>
              <a:gd name="connsiteY230" fmla="*/ 144982 h 994407"/>
              <a:gd name="connsiteX231" fmla="*/ 453189 w 547363"/>
              <a:gd name="connsiteY231" fmla="*/ 98070 h 994407"/>
              <a:gd name="connsiteX232" fmla="*/ 442346 w 547363"/>
              <a:gd name="connsiteY232" fmla="*/ 60260 h 994407"/>
              <a:gd name="connsiteX233" fmla="*/ 430228 w 547363"/>
              <a:gd name="connsiteY233" fmla="*/ 37854 h 994407"/>
              <a:gd name="connsiteX234" fmla="*/ 427677 w 547363"/>
              <a:gd name="connsiteY234" fmla="*/ 60961 h 994407"/>
              <a:gd name="connsiteX235" fmla="*/ 426401 w 547363"/>
              <a:gd name="connsiteY235" fmla="*/ 112073 h 994407"/>
              <a:gd name="connsiteX236" fmla="*/ 440433 w 547363"/>
              <a:gd name="connsiteY236" fmla="*/ 143582 h 994407"/>
              <a:gd name="connsiteX237" fmla="*/ 441709 w 547363"/>
              <a:gd name="connsiteY237" fmla="*/ 156010 h 994407"/>
              <a:gd name="connsiteX238" fmla="*/ 439779 w 547363"/>
              <a:gd name="connsiteY238" fmla="*/ 169382 h 994407"/>
              <a:gd name="connsiteX239" fmla="*/ 420023 w 547363"/>
              <a:gd name="connsiteY239" fmla="*/ 116274 h 994407"/>
              <a:gd name="connsiteX240" fmla="*/ 412369 w 547363"/>
              <a:gd name="connsiteY240" fmla="*/ 91768 h 994407"/>
              <a:gd name="connsiteX241" fmla="*/ 403440 w 547363"/>
              <a:gd name="connsiteY241" fmla="*/ 46956 h 994407"/>
              <a:gd name="connsiteX242" fmla="*/ 381754 w 547363"/>
              <a:gd name="connsiteY242" fmla="*/ 16148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896" y="44"/>
                  <a:pt x="367723" y="11947"/>
                  <a:pt x="368360" y="21750"/>
                </a:cubicBezTo>
                <a:cubicBezTo>
                  <a:pt x="368360" y="29452"/>
                  <a:pt x="373463" y="56759"/>
                  <a:pt x="382392" y="68662"/>
                </a:cubicBezTo>
                <a:cubicBezTo>
                  <a:pt x="388770" y="76364"/>
                  <a:pt x="395786" y="84066"/>
                  <a:pt x="405353" y="92468"/>
                </a:cubicBezTo>
                <a:cubicBezTo>
                  <a:pt x="407904" y="95269"/>
                  <a:pt x="410456" y="101570"/>
                  <a:pt x="412369" y="108572"/>
                </a:cubicBezTo>
                <a:cubicBezTo>
                  <a:pt x="412688" y="109623"/>
                  <a:pt x="414761" y="116274"/>
                  <a:pt x="418269" y="126515"/>
                </a:cubicBezTo>
                <a:lnTo>
                  <a:pt x="432707" y="165793"/>
                </a:lnTo>
                <a:lnTo>
                  <a:pt x="419385" y="153383"/>
                </a:lnTo>
                <a:cubicBezTo>
                  <a:pt x="415558" y="140780"/>
                  <a:pt x="411731" y="130977"/>
                  <a:pt x="406629" y="121875"/>
                </a:cubicBezTo>
                <a:cubicBezTo>
                  <a:pt x="398975" y="109272"/>
                  <a:pt x="376651" y="95968"/>
                  <a:pt x="369635" y="93868"/>
                </a:cubicBezTo>
                <a:cubicBezTo>
                  <a:pt x="361344" y="90367"/>
                  <a:pt x="351777" y="84066"/>
                  <a:pt x="351777" y="84066"/>
                </a:cubicBezTo>
                <a:cubicBezTo>
                  <a:pt x="351139" y="83365"/>
                  <a:pt x="355604" y="95269"/>
                  <a:pt x="360706" y="106471"/>
                </a:cubicBezTo>
                <a:cubicBezTo>
                  <a:pt x="363895" y="112773"/>
                  <a:pt x="367722" y="125376"/>
                  <a:pt x="380478" y="136579"/>
                </a:cubicBezTo>
                <a:cubicBezTo>
                  <a:pt x="398975" y="152683"/>
                  <a:pt x="405353" y="154784"/>
                  <a:pt x="416195" y="159685"/>
                </a:cubicBezTo>
                <a:cubicBezTo>
                  <a:pt x="424487" y="165987"/>
                  <a:pt x="430865" y="170188"/>
                  <a:pt x="438519" y="184191"/>
                </a:cubicBezTo>
                <a:lnTo>
                  <a:pt x="439586" y="184363"/>
                </a:lnTo>
                <a:lnTo>
                  <a:pt x="448724" y="210099"/>
                </a:lnTo>
                <a:cubicBezTo>
                  <a:pt x="453508" y="224102"/>
                  <a:pt x="459089" y="241257"/>
                  <a:pt x="464670" y="261212"/>
                </a:cubicBezTo>
                <a:lnTo>
                  <a:pt x="465411" y="264368"/>
                </a:lnTo>
                <a:lnTo>
                  <a:pt x="452551" y="249309"/>
                </a:lnTo>
                <a:cubicBezTo>
                  <a:pt x="450000" y="236005"/>
                  <a:pt x="446811" y="225503"/>
                  <a:pt x="442346" y="215700"/>
                </a:cubicBezTo>
                <a:cubicBezTo>
                  <a:pt x="435968" y="201696"/>
                  <a:pt x="413645" y="186292"/>
                  <a:pt x="406628" y="183492"/>
                </a:cubicBezTo>
                <a:cubicBezTo>
                  <a:pt x="398336" y="179291"/>
                  <a:pt x="388769" y="172289"/>
                  <a:pt x="388769" y="172289"/>
                </a:cubicBezTo>
                <a:cubicBezTo>
                  <a:pt x="388132" y="171588"/>
                  <a:pt x="391958" y="183492"/>
                  <a:pt x="396423" y="195394"/>
                </a:cubicBezTo>
                <a:cubicBezTo>
                  <a:pt x="398974" y="202396"/>
                  <a:pt x="402164" y="215000"/>
                  <a:pt x="414282" y="227603"/>
                </a:cubicBezTo>
                <a:cubicBezTo>
                  <a:pt x="431503" y="245808"/>
                  <a:pt x="437881" y="248608"/>
                  <a:pt x="448724" y="254910"/>
                </a:cubicBezTo>
                <a:cubicBezTo>
                  <a:pt x="456378" y="261912"/>
                  <a:pt x="462756" y="266813"/>
                  <a:pt x="468496" y="282918"/>
                </a:cubicBezTo>
                <a:lnTo>
                  <a:pt x="469861" y="283323"/>
                </a:lnTo>
                <a:lnTo>
                  <a:pt x="480615" y="329130"/>
                </a:lnTo>
                <a:lnTo>
                  <a:pt x="485008" y="363973"/>
                </a:lnTo>
                <a:lnTo>
                  <a:pt x="476150" y="350135"/>
                </a:lnTo>
                <a:cubicBezTo>
                  <a:pt x="475513" y="336131"/>
                  <a:pt x="472962" y="324928"/>
                  <a:pt x="469772" y="314426"/>
                </a:cubicBezTo>
                <a:cubicBezTo>
                  <a:pt x="464670" y="299022"/>
                  <a:pt x="443622" y="280818"/>
                  <a:pt x="436606" y="277316"/>
                </a:cubicBezTo>
                <a:cubicBezTo>
                  <a:pt x="428315" y="272415"/>
                  <a:pt x="419386" y="264013"/>
                  <a:pt x="419386" y="264013"/>
                </a:cubicBezTo>
                <a:cubicBezTo>
                  <a:pt x="419386" y="263313"/>
                  <a:pt x="421937" y="275916"/>
                  <a:pt x="425126" y="288519"/>
                </a:cubicBezTo>
                <a:cubicBezTo>
                  <a:pt x="427039" y="295521"/>
                  <a:pt x="428315" y="308825"/>
                  <a:pt x="439157" y="322828"/>
                </a:cubicBezTo>
                <a:cubicBezTo>
                  <a:pt x="455103" y="343133"/>
                  <a:pt x="460843" y="346634"/>
                  <a:pt x="471048" y="355036"/>
                </a:cubicBezTo>
                <a:cubicBezTo>
                  <a:pt x="478064" y="364138"/>
                  <a:pt x="483804" y="369740"/>
                  <a:pt x="487631" y="386544"/>
                </a:cubicBezTo>
                <a:lnTo>
                  <a:pt x="487929" y="387140"/>
                </a:lnTo>
                <a:lnTo>
                  <a:pt x="490899" y="410701"/>
                </a:lnTo>
                <a:lnTo>
                  <a:pt x="489167" y="471328"/>
                </a:lnTo>
                <a:lnTo>
                  <a:pt x="483804" y="457263"/>
                </a:lnTo>
                <a:cubicBezTo>
                  <a:pt x="485717" y="443259"/>
                  <a:pt x="485717" y="431356"/>
                  <a:pt x="483804" y="420153"/>
                </a:cubicBezTo>
                <a:cubicBezTo>
                  <a:pt x="482528" y="411751"/>
                  <a:pt x="477426" y="401948"/>
                  <a:pt x="471686" y="393546"/>
                </a:cubicBezTo>
                <a:cubicBezTo>
                  <a:pt x="465945" y="385844"/>
                  <a:pt x="459567" y="378842"/>
                  <a:pt x="456378" y="376742"/>
                </a:cubicBezTo>
                <a:cubicBezTo>
                  <a:pt x="449362" y="370440"/>
                  <a:pt x="441071" y="360638"/>
                  <a:pt x="441071" y="360638"/>
                </a:cubicBezTo>
                <a:cubicBezTo>
                  <a:pt x="441071" y="359937"/>
                  <a:pt x="441708" y="373241"/>
                  <a:pt x="442984" y="385844"/>
                </a:cubicBezTo>
                <a:cubicBezTo>
                  <a:pt x="443622" y="392846"/>
                  <a:pt x="442984" y="406149"/>
                  <a:pt x="451913" y="422254"/>
                </a:cubicBezTo>
                <a:cubicBezTo>
                  <a:pt x="464032" y="445359"/>
                  <a:pt x="469134" y="450261"/>
                  <a:pt x="478064" y="460763"/>
                </a:cubicBezTo>
                <a:cubicBezTo>
                  <a:pt x="483166" y="470566"/>
                  <a:pt x="487631" y="478268"/>
                  <a:pt x="488269" y="497173"/>
                </a:cubicBezTo>
                <a:lnTo>
                  <a:pt x="488413" y="497735"/>
                </a:lnTo>
                <a:lnTo>
                  <a:pt x="488269" y="502774"/>
                </a:lnTo>
                <a:lnTo>
                  <a:pt x="468745" y="583147"/>
                </a:lnTo>
                <a:lnTo>
                  <a:pt x="467380" y="576907"/>
                </a:lnTo>
                <a:cubicBezTo>
                  <a:pt x="466902" y="571042"/>
                  <a:pt x="467221" y="566141"/>
                  <a:pt x="467859" y="562991"/>
                </a:cubicBezTo>
                <a:cubicBezTo>
                  <a:pt x="473599" y="549687"/>
                  <a:pt x="476150" y="537784"/>
                  <a:pt x="476788" y="526581"/>
                </a:cubicBezTo>
                <a:cubicBezTo>
                  <a:pt x="477426" y="518179"/>
                  <a:pt x="474237" y="506976"/>
                  <a:pt x="470410" y="497173"/>
                </a:cubicBezTo>
                <a:cubicBezTo>
                  <a:pt x="465946" y="488071"/>
                  <a:pt x="460843" y="479669"/>
                  <a:pt x="458292" y="476868"/>
                </a:cubicBezTo>
                <a:cubicBezTo>
                  <a:pt x="451914" y="469166"/>
                  <a:pt x="445536" y="457963"/>
                  <a:pt x="445536" y="457963"/>
                </a:cubicBezTo>
                <a:cubicBezTo>
                  <a:pt x="445536" y="457263"/>
                  <a:pt x="444259" y="469866"/>
                  <a:pt x="442984" y="482469"/>
                </a:cubicBezTo>
                <a:cubicBezTo>
                  <a:pt x="442346" y="490172"/>
                  <a:pt x="439157" y="502775"/>
                  <a:pt x="444259" y="520279"/>
                </a:cubicBezTo>
                <a:cubicBezTo>
                  <a:pt x="451914" y="546186"/>
                  <a:pt x="455103" y="553188"/>
                  <a:pt x="461481" y="565791"/>
                </a:cubicBezTo>
                <a:cubicBezTo>
                  <a:pt x="462756" y="571743"/>
                  <a:pt x="464032" y="576994"/>
                  <a:pt x="464431" y="582858"/>
                </a:cubicBezTo>
                <a:lnTo>
                  <a:pt x="462151" y="603314"/>
                </a:lnTo>
                <a:lnTo>
                  <a:pt x="421543" y="680708"/>
                </a:lnTo>
                <a:lnTo>
                  <a:pt x="424487" y="663116"/>
                </a:lnTo>
                <a:cubicBezTo>
                  <a:pt x="433416" y="651913"/>
                  <a:pt x="439156" y="641411"/>
                  <a:pt x="442983" y="630208"/>
                </a:cubicBezTo>
                <a:cubicBezTo>
                  <a:pt x="445534" y="621806"/>
                  <a:pt x="445534" y="609902"/>
                  <a:pt x="444259" y="599400"/>
                </a:cubicBezTo>
                <a:cubicBezTo>
                  <a:pt x="442983" y="588897"/>
                  <a:pt x="439794" y="579094"/>
                  <a:pt x="437881" y="575594"/>
                </a:cubicBezTo>
                <a:cubicBezTo>
                  <a:pt x="434054" y="565791"/>
                  <a:pt x="430227" y="553188"/>
                  <a:pt x="430227" y="553188"/>
                </a:cubicBezTo>
                <a:cubicBezTo>
                  <a:pt x="430227" y="552487"/>
                  <a:pt x="425762" y="564391"/>
                  <a:pt x="421297" y="576293"/>
                </a:cubicBezTo>
                <a:cubicBezTo>
                  <a:pt x="418746" y="583295"/>
                  <a:pt x="412368" y="594498"/>
                  <a:pt x="412368" y="613403"/>
                </a:cubicBezTo>
                <a:cubicBezTo>
                  <a:pt x="413006" y="627407"/>
                  <a:pt x="413006" y="636509"/>
                  <a:pt x="413644" y="643511"/>
                </a:cubicBezTo>
                <a:cubicBezTo>
                  <a:pt x="414282" y="650513"/>
                  <a:pt x="415557" y="656114"/>
                  <a:pt x="416833" y="663817"/>
                </a:cubicBezTo>
                <a:cubicBezTo>
                  <a:pt x="416514" y="670118"/>
                  <a:pt x="416354" y="675720"/>
                  <a:pt x="415159" y="681584"/>
                </a:cubicBezTo>
                <a:lnTo>
                  <a:pt x="408921" y="696870"/>
                </a:lnTo>
                <a:lnTo>
                  <a:pt x="355684" y="758166"/>
                </a:lnTo>
                <a:lnTo>
                  <a:pt x="347173" y="764899"/>
                </a:lnTo>
                <a:lnTo>
                  <a:pt x="353691" y="749939"/>
                </a:lnTo>
                <a:cubicBezTo>
                  <a:pt x="365171" y="740836"/>
                  <a:pt x="373463" y="732434"/>
                  <a:pt x="380479" y="722631"/>
                </a:cubicBezTo>
                <a:cubicBezTo>
                  <a:pt x="384943" y="715629"/>
                  <a:pt x="388770" y="703727"/>
                  <a:pt x="390046" y="692524"/>
                </a:cubicBezTo>
                <a:cubicBezTo>
                  <a:pt x="391959" y="681321"/>
                  <a:pt x="391321" y="670818"/>
                  <a:pt x="390683" y="666617"/>
                </a:cubicBezTo>
                <a:cubicBezTo>
                  <a:pt x="389408" y="655414"/>
                  <a:pt x="389408" y="642111"/>
                  <a:pt x="389408" y="642111"/>
                </a:cubicBezTo>
                <a:cubicBezTo>
                  <a:pt x="390046" y="641410"/>
                  <a:pt x="381754" y="651213"/>
                  <a:pt x="374100" y="661716"/>
                </a:cubicBezTo>
                <a:cubicBezTo>
                  <a:pt x="369635" y="668017"/>
                  <a:pt x="360069" y="677120"/>
                  <a:pt x="354966" y="696024"/>
                </a:cubicBezTo>
                <a:cubicBezTo>
                  <a:pt x="347313" y="724031"/>
                  <a:pt x="347313" y="732434"/>
                  <a:pt x="346037" y="747838"/>
                </a:cubicBezTo>
                <a:cubicBezTo>
                  <a:pt x="344123" y="753789"/>
                  <a:pt x="342529" y="759216"/>
                  <a:pt x="339898" y="764817"/>
                </a:cubicBezTo>
                <a:lnTo>
                  <a:pt x="331156" y="777572"/>
                </a:lnTo>
                <a:lnTo>
                  <a:pt x="282893" y="815756"/>
                </a:lnTo>
                <a:lnTo>
                  <a:pt x="252045" y="834281"/>
                </a:lnTo>
                <a:lnTo>
                  <a:pt x="262483" y="817856"/>
                </a:lnTo>
                <a:cubicBezTo>
                  <a:pt x="275878" y="811555"/>
                  <a:pt x="286083" y="804553"/>
                  <a:pt x="295012" y="796151"/>
                </a:cubicBezTo>
                <a:cubicBezTo>
                  <a:pt x="302028" y="790550"/>
                  <a:pt x="307769" y="779347"/>
                  <a:pt x="311595" y="768143"/>
                </a:cubicBezTo>
                <a:cubicBezTo>
                  <a:pt x="315422" y="757640"/>
                  <a:pt x="317974" y="747138"/>
                  <a:pt x="317974" y="742236"/>
                </a:cubicBezTo>
                <a:cubicBezTo>
                  <a:pt x="319249" y="731033"/>
                  <a:pt x="323076" y="717030"/>
                  <a:pt x="323076" y="717030"/>
                </a:cubicBezTo>
                <a:cubicBezTo>
                  <a:pt x="323713" y="716330"/>
                  <a:pt x="312871" y="724732"/>
                  <a:pt x="302666" y="733134"/>
                </a:cubicBezTo>
                <a:cubicBezTo>
                  <a:pt x="296925" y="738736"/>
                  <a:pt x="284807" y="745037"/>
                  <a:pt x="275240" y="763942"/>
                </a:cubicBezTo>
                <a:cubicBezTo>
                  <a:pt x="261846" y="791249"/>
                  <a:pt x="259932" y="799652"/>
                  <a:pt x="256105" y="815056"/>
                </a:cubicBezTo>
                <a:cubicBezTo>
                  <a:pt x="250365" y="826959"/>
                  <a:pt x="246539" y="836061"/>
                  <a:pt x="230593" y="846564"/>
                </a:cubicBezTo>
                <a:lnTo>
                  <a:pt x="229774" y="847655"/>
                </a:lnTo>
                <a:lnTo>
                  <a:pt x="209146" y="860042"/>
                </a:lnTo>
                <a:lnTo>
                  <a:pt x="147699" y="891297"/>
                </a:lnTo>
                <a:lnTo>
                  <a:pt x="150547" y="886474"/>
                </a:lnTo>
                <a:cubicBezTo>
                  <a:pt x="154692" y="881573"/>
                  <a:pt x="158838" y="878072"/>
                  <a:pt x="161708" y="875971"/>
                </a:cubicBezTo>
                <a:cubicBezTo>
                  <a:pt x="176378" y="870370"/>
                  <a:pt x="187859" y="864768"/>
                  <a:pt x="198064" y="857767"/>
                </a:cubicBezTo>
                <a:cubicBezTo>
                  <a:pt x="212733" y="847264"/>
                  <a:pt x="227403" y="815756"/>
                  <a:pt x="229316" y="805953"/>
                </a:cubicBezTo>
                <a:cubicBezTo>
                  <a:pt x="232505" y="794050"/>
                  <a:pt x="238883" y="780747"/>
                  <a:pt x="238883" y="780747"/>
                </a:cubicBezTo>
                <a:cubicBezTo>
                  <a:pt x="239522" y="780747"/>
                  <a:pt x="227403" y="787048"/>
                  <a:pt x="214647" y="794050"/>
                </a:cubicBezTo>
                <a:cubicBezTo>
                  <a:pt x="206993" y="798251"/>
                  <a:pt x="193599" y="803153"/>
                  <a:pt x="180842" y="821357"/>
                </a:cubicBezTo>
                <a:cubicBezTo>
                  <a:pt x="162984" y="846564"/>
                  <a:pt x="160433" y="855666"/>
                  <a:pt x="154692" y="871070"/>
                </a:cubicBezTo>
                <a:cubicBezTo>
                  <a:pt x="150865" y="876671"/>
                  <a:pt x="147836" y="881748"/>
                  <a:pt x="143770" y="886824"/>
                </a:cubicBezTo>
                <a:lnTo>
                  <a:pt x="128847" y="900540"/>
                </a:lnTo>
                <a:lnTo>
                  <a:pt x="81505" y="923234"/>
                </a:lnTo>
                <a:cubicBezTo>
                  <a:pt x="63965" y="931811"/>
                  <a:pt x="48816" y="939688"/>
                  <a:pt x="36698" y="947390"/>
                </a:cubicBezTo>
                <a:cubicBezTo>
                  <a:pt x="23942" y="954392"/>
                  <a:pt x="15013" y="962094"/>
                  <a:pt x="9272" y="968396"/>
                </a:cubicBezTo>
                <a:cubicBezTo>
                  <a:pt x="3532" y="974697"/>
                  <a:pt x="1619" y="978898"/>
                  <a:pt x="1619" y="978898"/>
                </a:cubicBezTo>
                <a:cubicBezTo>
                  <a:pt x="-2208" y="987300"/>
                  <a:pt x="1619" y="992902"/>
                  <a:pt x="4170" y="994302"/>
                </a:cubicBezTo>
                <a:cubicBezTo>
                  <a:pt x="6721" y="995003"/>
                  <a:pt x="7997" y="992202"/>
                  <a:pt x="11186" y="985900"/>
                </a:cubicBezTo>
                <a:cubicBezTo>
                  <a:pt x="16288" y="976798"/>
                  <a:pt x="24580" y="969796"/>
                  <a:pt x="33509" y="963494"/>
                </a:cubicBezTo>
                <a:cubicBezTo>
                  <a:pt x="42439" y="957193"/>
                  <a:pt x="52006" y="952291"/>
                  <a:pt x="61573" y="946690"/>
                </a:cubicBezTo>
                <a:cubicBezTo>
                  <a:pt x="80707" y="936187"/>
                  <a:pt x="101117" y="927085"/>
                  <a:pt x="120889" y="917282"/>
                </a:cubicBezTo>
                <a:lnTo>
                  <a:pt x="124937" y="915191"/>
                </a:lnTo>
                <a:lnTo>
                  <a:pt x="131094" y="915182"/>
                </a:lnTo>
                <a:cubicBezTo>
                  <a:pt x="149591" y="909581"/>
                  <a:pt x="159158" y="911681"/>
                  <a:pt x="171914" y="913081"/>
                </a:cubicBezTo>
                <a:cubicBezTo>
                  <a:pt x="186584" y="918683"/>
                  <a:pt x="194238" y="922884"/>
                  <a:pt x="225490" y="921484"/>
                </a:cubicBezTo>
                <a:cubicBezTo>
                  <a:pt x="247814" y="920784"/>
                  <a:pt x="261207" y="910281"/>
                  <a:pt x="269499" y="905380"/>
                </a:cubicBezTo>
                <a:cubicBezTo>
                  <a:pt x="283531" y="896978"/>
                  <a:pt x="296287" y="886474"/>
                  <a:pt x="295649" y="887175"/>
                </a:cubicBezTo>
                <a:cubicBezTo>
                  <a:pt x="295649" y="887875"/>
                  <a:pt x="280342" y="887875"/>
                  <a:pt x="268861" y="885074"/>
                </a:cubicBezTo>
                <a:cubicBezTo>
                  <a:pt x="259932" y="882273"/>
                  <a:pt x="226766" y="878072"/>
                  <a:pt x="209545" y="884374"/>
                </a:cubicBezTo>
                <a:cubicBezTo>
                  <a:pt x="197426" y="889275"/>
                  <a:pt x="186584" y="894877"/>
                  <a:pt x="173190" y="903979"/>
                </a:cubicBezTo>
                <a:cubicBezTo>
                  <a:pt x="169682" y="905380"/>
                  <a:pt x="164580" y="906605"/>
                  <a:pt x="158520" y="906780"/>
                </a:cubicBezTo>
                <a:lnTo>
                  <a:pt x="145531" y="904552"/>
                </a:lnTo>
                <a:lnTo>
                  <a:pt x="230273" y="860774"/>
                </a:lnTo>
                <a:lnTo>
                  <a:pt x="230174" y="861257"/>
                </a:lnTo>
                <a:cubicBezTo>
                  <a:pt x="231031" y="862274"/>
                  <a:pt x="233303" y="862318"/>
                  <a:pt x="237608" y="860567"/>
                </a:cubicBezTo>
                <a:cubicBezTo>
                  <a:pt x="255467" y="852866"/>
                  <a:pt x="264396" y="854266"/>
                  <a:pt x="277153" y="854266"/>
                </a:cubicBezTo>
                <a:cubicBezTo>
                  <a:pt x="291823" y="857067"/>
                  <a:pt x="299476" y="860567"/>
                  <a:pt x="330091" y="855666"/>
                </a:cubicBezTo>
                <a:cubicBezTo>
                  <a:pt x="351777" y="852165"/>
                  <a:pt x="363895" y="838862"/>
                  <a:pt x="371549" y="832560"/>
                </a:cubicBezTo>
                <a:cubicBezTo>
                  <a:pt x="384305" y="821357"/>
                  <a:pt x="395785" y="808754"/>
                  <a:pt x="395148" y="809455"/>
                </a:cubicBezTo>
                <a:cubicBezTo>
                  <a:pt x="395148" y="809455"/>
                  <a:pt x="379841" y="812955"/>
                  <a:pt x="368360" y="812255"/>
                </a:cubicBezTo>
                <a:cubicBezTo>
                  <a:pt x="363895" y="811555"/>
                  <a:pt x="353690" y="812255"/>
                  <a:pt x="342209" y="813656"/>
                </a:cubicBezTo>
                <a:cubicBezTo>
                  <a:pt x="330729" y="815056"/>
                  <a:pt x="319248" y="817857"/>
                  <a:pt x="310957" y="822058"/>
                </a:cubicBezTo>
                <a:cubicBezTo>
                  <a:pt x="300114" y="827659"/>
                  <a:pt x="289909" y="835361"/>
                  <a:pt x="277791" y="845163"/>
                </a:cubicBezTo>
                <a:cubicBezTo>
                  <a:pt x="274602" y="846914"/>
                  <a:pt x="269818" y="848664"/>
                  <a:pt x="263998" y="849452"/>
                </a:cubicBezTo>
                <a:lnTo>
                  <a:pt x="250304" y="848434"/>
                </a:lnTo>
                <a:lnTo>
                  <a:pt x="327497" y="793402"/>
                </a:lnTo>
                <a:lnTo>
                  <a:pt x="327350" y="796118"/>
                </a:lnTo>
                <a:cubicBezTo>
                  <a:pt x="328336" y="796895"/>
                  <a:pt x="330569" y="796501"/>
                  <a:pt x="334555" y="794050"/>
                </a:cubicBezTo>
                <a:cubicBezTo>
                  <a:pt x="350501" y="784248"/>
                  <a:pt x="359430" y="782847"/>
                  <a:pt x="371548" y="780747"/>
                </a:cubicBezTo>
                <a:cubicBezTo>
                  <a:pt x="379202" y="780747"/>
                  <a:pt x="384942" y="781447"/>
                  <a:pt x="391958" y="780047"/>
                </a:cubicBezTo>
                <a:cubicBezTo>
                  <a:pt x="399612" y="778646"/>
                  <a:pt x="408541" y="776546"/>
                  <a:pt x="423211" y="770244"/>
                </a:cubicBezTo>
                <a:cubicBezTo>
                  <a:pt x="443621" y="761142"/>
                  <a:pt x="453188" y="745037"/>
                  <a:pt x="458929" y="737336"/>
                </a:cubicBezTo>
                <a:cubicBezTo>
                  <a:pt x="469134" y="723332"/>
                  <a:pt x="477425" y="707928"/>
                  <a:pt x="476787" y="708628"/>
                </a:cubicBezTo>
                <a:cubicBezTo>
                  <a:pt x="476787" y="708628"/>
                  <a:pt x="462755" y="716330"/>
                  <a:pt x="451912" y="719131"/>
                </a:cubicBezTo>
                <a:cubicBezTo>
                  <a:pt x="447448" y="719831"/>
                  <a:pt x="437243" y="723332"/>
                  <a:pt x="427038" y="727533"/>
                </a:cubicBezTo>
                <a:cubicBezTo>
                  <a:pt x="416833" y="731734"/>
                  <a:pt x="405990" y="736635"/>
                  <a:pt x="398974" y="742937"/>
                </a:cubicBezTo>
                <a:cubicBezTo>
                  <a:pt x="389407" y="751339"/>
                  <a:pt x="381116" y="760441"/>
                  <a:pt x="370911" y="772345"/>
                </a:cubicBezTo>
                <a:cubicBezTo>
                  <a:pt x="368040" y="774795"/>
                  <a:pt x="363576" y="777421"/>
                  <a:pt x="357995" y="779259"/>
                </a:cubicBezTo>
                <a:lnTo>
                  <a:pt x="345357" y="780669"/>
                </a:lnTo>
                <a:lnTo>
                  <a:pt x="351140" y="776546"/>
                </a:lnTo>
                <a:cubicBezTo>
                  <a:pt x="368360" y="761492"/>
                  <a:pt x="384784" y="745037"/>
                  <a:pt x="399932" y="727270"/>
                </a:cubicBezTo>
                <a:lnTo>
                  <a:pt x="409616" y="713816"/>
                </a:lnTo>
                <a:lnTo>
                  <a:pt x="409668" y="714163"/>
                </a:lnTo>
                <a:cubicBezTo>
                  <a:pt x="410775" y="714710"/>
                  <a:pt x="412847" y="713879"/>
                  <a:pt x="416196" y="710728"/>
                </a:cubicBezTo>
                <a:cubicBezTo>
                  <a:pt x="429590" y="697424"/>
                  <a:pt x="437882" y="693923"/>
                  <a:pt x="448724" y="688322"/>
                </a:cubicBezTo>
                <a:cubicBezTo>
                  <a:pt x="455741" y="686221"/>
                  <a:pt x="460843" y="684821"/>
                  <a:pt x="467859" y="682721"/>
                </a:cubicBezTo>
                <a:cubicBezTo>
                  <a:pt x="474875" y="679219"/>
                  <a:pt x="483166" y="674318"/>
                  <a:pt x="495285" y="663815"/>
                </a:cubicBezTo>
                <a:cubicBezTo>
                  <a:pt x="511868" y="648411"/>
                  <a:pt x="516970" y="630207"/>
                  <a:pt x="520159" y="621105"/>
                </a:cubicBezTo>
                <a:cubicBezTo>
                  <a:pt x="525900" y="605000"/>
                  <a:pt x="529088" y="588196"/>
                  <a:pt x="529088" y="588897"/>
                </a:cubicBezTo>
                <a:cubicBezTo>
                  <a:pt x="529088" y="588897"/>
                  <a:pt x="518246" y="600099"/>
                  <a:pt x="508678" y="606401"/>
                </a:cubicBezTo>
                <a:cubicBezTo>
                  <a:pt x="504852" y="608502"/>
                  <a:pt x="496560" y="614803"/>
                  <a:pt x="487631" y="621805"/>
                </a:cubicBezTo>
                <a:cubicBezTo>
                  <a:pt x="479339" y="628806"/>
                  <a:pt x="470410" y="637209"/>
                  <a:pt x="465307" y="644911"/>
                </a:cubicBezTo>
                <a:cubicBezTo>
                  <a:pt x="458929" y="655413"/>
                  <a:pt x="453189" y="666616"/>
                  <a:pt x="446173" y="680620"/>
                </a:cubicBezTo>
                <a:cubicBezTo>
                  <a:pt x="443941" y="683420"/>
                  <a:pt x="440274" y="687096"/>
                  <a:pt x="435410" y="690335"/>
                </a:cubicBezTo>
                <a:lnTo>
                  <a:pt x="422983" y="695246"/>
                </a:lnTo>
                <a:lnTo>
                  <a:pt x="441071" y="670117"/>
                </a:lnTo>
                <a:lnTo>
                  <a:pt x="468780" y="613593"/>
                </a:lnTo>
                <a:lnTo>
                  <a:pt x="472961" y="609202"/>
                </a:lnTo>
                <a:cubicBezTo>
                  <a:pt x="481890" y="592398"/>
                  <a:pt x="488268" y="587497"/>
                  <a:pt x="497198" y="578394"/>
                </a:cubicBezTo>
                <a:cubicBezTo>
                  <a:pt x="503576" y="574193"/>
                  <a:pt x="508041" y="571392"/>
                  <a:pt x="513781" y="567191"/>
                </a:cubicBezTo>
                <a:cubicBezTo>
                  <a:pt x="519521" y="562290"/>
                  <a:pt x="525899" y="554588"/>
                  <a:pt x="534191" y="541285"/>
                </a:cubicBezTo>
                <a:cubicBezTo>
                  <a:pt x="545671" y="522380"/>
                  <a:pt x="545671" y="504875"/>
                  <a:pt x="546310" y="495073"/>
                </a:cubicBezTo>
                <a:cubicBezTo>
                  <a:pt x="548223" y="478268"/>
                  <a:pt x="546947" y="462164"/>
                  <a:pt x="546947" y="462864"/>
                </a:cubicBezTo>
                <a:cubicBezTo>
                  <a:pt x="546947" y="462864"/>
                  <a:pt x="539931" y="476167"/>
                  <a:pt x="532278" y="484570"/>
                </a:cubicBezTo>
                <a:cubicBezTo>
                  <a:pt x="529088" y="487370"/>
                  <a:pt x="522710" y="495773"/>
                  <a:pt x="516332" y="504875"/>
                </a:cubicBezTo>
                <a:cubicBezTo>
                  <a:pt x="509954" y="513977"/>
                  <a:pt x="503576" y="524480"/>
                  <a:pt x="501024" y="532883"/>
                </a:cubicBezTo>
                <a:cubicBezTo>
                  <a:pt x="497836" y="544785"/>
                  <a:pt x="495284" y="556689"/>
                  <a:pt x="492733" y="572093"/>
                </a:cubicBezTo>
                <a:cubicBezTo>
                  <a:pt x="491457" y="575244"/>
                  <a:pt x="488906" y="579795"/>
                  <a:pt x="485159" y="584346"/>
                </a:cubicBezTo>
                <a:lnTo>
                  <a:pt x="476621" y="591438"/>
                </a:lnTo>
                <a:lnTo>
                  <a:pt x="492096" y="536383"/>
                </a:lnTo>
                <a:lnTo>
                  <a:pt x="495732" y="504093"/>
                </a:lnTo>
                <a:lnTo>
                  <a:pt x="499111" y="497873"/>
                </a:lnTo>
                <a:cubicBezTo>
                  <a:pt x="503576" y="479668"/>
                  <a:pt x="508040" y="472667"/>
                  <a:pt x="514418" y="462164"/>
                </a:cubicBezTo>
                <a:cubicBezTo>
                  <a:pt x="523986" y="450961"/>
                  <a:pt x="529726" y="446060"/>
                  <a:pt x="539931" y="416652"/>
                </a:cubicBezTo>
                <a:cubicBezTo>
                  <a:pt x="546947" y="396347"/>
                  <a:pt x="543120" y="380243"/>
                  <a:pt x="541844" y="371140"/>
                </a:cubicBezTo>
                <a:cubicBezTo>
                  <a:pt x="539931" y="355736"/>
                  <a:pt x="536104" y="341033"/>
                  <a:pt x="536104" y="341733"/>
                </a:cubicBezTo>
                <a:cubicBezTo>
                  <a:pt x="536104" y="342433"/>
                  <a:pt x="532277" y="355736"/>
                  <a:pt x="526537" y="365539"/>
                </a:cubicBezTo>
                <a:cubicBezTo>
                  <a:pt x="523986" y="369740"/>
                  <a:pt x="519521" y="378843"/>
                  <a:pt x="515694" y="388645"/>
                </a:cubicBezTo>
                <a:cubicBezTo>
                  <a:pt x="511868" y="399147"/>
                  <a:pt x="508040" y="410350"/>
                  <a:pt x="507402" y="418753"/>
                </a:cubicBezTo>
                <a:cubicBezTo>
                  <a:pt x="506764" y="430656"/>
                  <a:pt x="507402" y="442559"/>
                  <a:pt x="508678" y="457263"/>
                </a:cubicBezTo>
                <a:cubicBezTo>
                  <a:pt x="508359" y="460764"/>
                  <a:pt x="507083" y="465665"/>
                  <a:pt x="504692" y="470916"/>
                </a:cubicBezTo>
                <a:lnTo>
                  <a:pt x="498429" y="480152"/>
                </a:lnTo>
                <a:lnTo>
                  <a:pt x="500228" y="464177"/>
                </a:lnTo>
                <a:cubicBezTo>
                  <a:pt x="501025" y="439933"/>
                  <a:pt x="500068" y="415602"/>
                  <a:pt x="497836" y="391446"/>
                </a:cubicBezTo>
                <a:lnTo>
                  <a:pt x="497158" y="386905"/>
                </a:lnTo>
                <a:lnTo>
                  <a:pt x="498473" y="385844"/>
                </a:lnTo>
                <a:cubicBezTo>
                  <a:pt x="499110" y="367639"/>
                  <a:pt x="502300" y="359937"/>
                  <a:pt x="506127" y="348734"/>
                </a:cubicBezTo>
                <a:cubicBezTo>
                  <a:pt x="513142" y="336131"/>
                  <a:pt x="517607" y="330530"/>
                  <a:pt x="522710" y="301822"/>
                </a:cubicBezTo>
                <a:cubicBezTo>
                  <a:pt x="525899" y="281517"/>
                  <a:pt x="520159" y="267514"/>
                  <a:pt x="518245" y="259112"/>
                </a:cubicBezTo>
                <a:cubicBezTo>
                  <a:pt x="514418" y="245108"/>
                  <a:pt x="509315" y="231804"/>
                  <a:pt x="509315" y="232505"/>
                </a:cubicBezTo>
                <a:cubicBezTo>
                  <a:pt x="509315" y="232505"/>
                  <a:pt x="506764" y="246508"/>
                  <a:pt x="502937" y="256311"/>
                </a:cubicBezTo>
                <a:cubicBezTo>
                  <a:pt x="499110" y="264012"/>
                  <a:pt x="490819" y="292720"/>
                  <a:pt x="492095" y="309524"/>
                </a:cubicBezTo>
                <a:cubicBezTo>
                  <a:pt x="493370" y="320727"/>
                  <a:pt x="495922" y="331930"/>
                  <a:pt x="499748" y="345934"/>
                </a:cubicBezTo>
                <a:cubicBezTo>
                  <a:pt x="500067" y="349085"/>
                  <a:pt x="499907" y="353811"/>
                  <a:pt x="498712" y="359237"/>
                </a:cubicBezTo>
                <a:lnTo>
                  <a:pt x="494531" y="369325"/>
                </a:lnTo>
                <a:lnTo>
                  <a:pt x="487152" y="319940"/>
                </a:lnTo>
                <a:lnTo>
                  <a:pt x="477565" y="281364"/>
                </a:lnTo>
                <a:lnTo>
                  <a:pt x="479339" y="279417"/>
                </a:lnTo>
                <a:cubicBezTo>
                  <a:pt x="477426" y="262612"/>
                  <a:pt x="479339" y="254210"/>
                  <a:pt x="481890" y="243007"/>
                </a:cubicBezTo>
                <a:cubicBezTo>
                  <a:pt x="486355" y="230404"/>
                  <a:pt x="490182" y="223402"/>
                  <a:pt x="492095" y="196096"/>
                </a:cubicBezTo>
                <a:cubicBezTo>
                  <a:pt x="493371" y="176490"/>
                  <a:pt x="486355" y="163887"/>
                  <a:pt x="483804" y="156185"/>
                </a:cubicBezTo>
                <a:cubicBezTo>
                  <a:pt x="478702" y="142882"/>
                  <a:pt x="472961" y="130978"/>
                  <a:pt x="472961" y="131679"/>
                </a:cubicBezTo>
                <a:cubicBezTo>
                  <a:pt x="472961" y="131679"/>
                  <a:pt x="471685" y="144982"/>
                  <a:pt x="468496" y="154784"/>
                </a:cubicBezTo>
                <a:cubicBezTo>
                  <a:pt x="465945" y="162487"/>
                  <a:pt x="460205" y="191194"/>
                  <a:pt x="463394" y="207298"/>
                </a:cubicBezTo>
                <a:cubicBezTo>
                  <a:pt x="465945" y="217801"/>
                  <a:pt x="469772" y="228304"/>
                  <a:pt x="474875" y="240907"/>
                </a:cubicBezTo>
                <a:cubicBezTo>
                  <a:pt x="475512" y="244058"/>
                  <a:pt x="475991" y="248609"/>
                  <a:pt x="475592" y="253948"/>
                </a:cubicBezTo>
                <a:lnTo>
                  <a:pt x="473137" y="263548"/>
                </a:lnTo>
                <a:lnTo>
                  <a:pt x="469772" y="250009"/>
                </a:lnTo>
                <a:lnTo>
                  <a:pt x="445268" y="184139"/>
                </a:lnTo>
                <a:lnTo>
                  <a:pt x="448087" y="179991"/>
                </a:lnTo>
                <a:cubicBezTo>
                  <a:pt x="444260" y="163887"/>
                  <a:pt x="445535" y="156185"/>
                  <a:pt x="446811" y="144982"/>
                </a:cubicBezTo>
                <a:cubicBezTo>
                  <a:pt x="450638" y="131679"/>
                  <a:pt x="453189" y="125377"/>
                  <a:pt x="453189" y="98070"/>
                </a:cubicBezTo>
                <a:cubicBezTo>
                  <a:pt x="453189" y="79165"/>
                  <a:pt x="445535" y="67262"/>
                  <a:pt x="442346" y="60260"/>
                </a:cubicBezTo>
                <a:cubicBezTo>
                  <a:pt x="436606" y="48357"/>
                  <a:pt x="430228" y="37154"/>
                  <a:pt x="430228" y="37854"/>
                </a:cubicBezTo>
                <a:cubicBezTo>
                  <a:pt x="430228" y="38555"/>
                  <a:pt x="429590" y="51158"/>
                  <a:pt x="427677" y="60961"/>
                </a:cubicBezTo>
                <a:cubicBezTo>
                  <a:pt x="425125" y="68662"/>
                  <a:pt x="421936" y="97370"/>
                  <a:pt x="426401" y="112073"/>
                </a:cubicBezTo>
                <a:cubicBezTo>
                  <a:pt x="429590" y="121876"/>
                  <a:pt x="434055" y="132379"/>
                  <a:pt x="440433" y="143582"/>
                </a:cubicBezTo>
                <a:cubicBezTo>
                  <a:pt x="441071" y="146383"/>
                  <a:pt x="441709" y="150759"/>
                  <a:pt x="441709" y="156010"/>
                </a:cubicBezTo>
                <a:lnTo>
                  <a:pt x="439779" y="169382"/>
                </a:lnTo>
                <a:lnTo>
                  <a:pt x="420023" y="116274"/>
                </a:lnTo>
                <a:cubicBezTo>
                  <a:pt x="414921" y="107172"/>
                  <a:pt x="414283" y="100170"/>
                  <a:pt x="412369" y="91768"/>
                </a:cubicBezTo>
                <a:cubicBezTo>
                  <a:pt x="411731" y="78465"/>
                  <a:pt x="412369" y="71463"/>
                  <a:pt x="403440" y="46956"/>
                </a:cubicBezTo>
                <a:cubicBezTo>
                  <a:pt x="397699" y="29452"/>
                  <a:pt x="386857" y="21050"/>
                  <a:pt x="381754" y="16148"/>
                </a:cubicBezTo>
                <a:cubicBezTo>
                  <a:pt x="372825" y="7046"/>
                  <a:pt x="363258" y="-656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07" name="任意多边形: 形状 342">
            <a:extLst>
              <a:ext uri="{FF2B5EF4-FFF2-40B4-BE49-F238E27FC236}">
                <a16:creationId xmlns:a16="http://schemas.microsoft.com/office/drawing/2014/main" id="{4042F37E-5588-43C0-A9E3-EE84F5787886}"/>
              </a:ext>
            </a:extLst>
          </p:cNvPr>
          <p:cNvSpPr/>
          <p:nvPr/>
        </p:nvSpPr>
        <p:spPr>
          <a:xfrm>
            <a:off x="10518470" y="47327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81754 w 547363"/>
              <a:gd name="connsiteY1" fmla="*/ 16148 h 994407"/>
              <a:gd name="connsiteX2" fmla="*/ 403440 w 547363"/>
              <a:gd name="connsiteY2" fmla="*/ 46956 h 994407"/>
              <a:gd name="connsiteX3" fmla="*/ 412369 w 547363"/>
              <a:gd name="connsiteY3" fmla="*/ 91768 h 994407"/>
              <a:gd name="connsiteX4" fmla="*/ 420023 w 547363"/>
              <a:gd name="connsiteY4" fmla="*/ 116274 h 994407"/>
              <a:gd name="connsiteX5" fmla="*/ 439779 w 547363"/>
              <a:gd name="connsiteY5" fmla="*/ 169382 h 994407"/>
              <a:gd name="connsiteX6" fmla="*/ 441709 w 547363"/>
              <a:gd name="connsiteY6" fmla="*/ 156010 h 994407"/>
              <a:gd name="connsiteX7" fmla="*/ 440433 w 547363"/>
              <a:gd name="connsiteY7" fmla="*/ 143582 h 994407"/>
              <a:gd name="connsiteX8" fmla="*/ 426401 w 547363"/>
              <a:gd name="connsiteY8" fmla="*/ 112073 h 994407"/>
              <a:gd name="connsiteX9" fmla="*/ 427677 w 547363"/>
              <a:gd name="connsiteY9" fmla="*/ 60961 h 994407"/>
              <a:gd name="connsiteX10" fmla="*/ 430228 w 547363"/>
              <a:gd name="connsiteY10" fmla="*/ 37854 h 994407"/>
              <a:gd name="connsiteX11" fmla="*/ 442346 w 547363"/>
              <a:gd name="connsiteY11" fmla="*/ 60260 h 994407"/>
              <a:gd name="connsiteX12" fmla="*/ 453189 w 547363"/>
              <a:gd name="connsiteY12" fmla="*/ 98070 h 994407"/>
              <a:gd name="connsiteX13" fmla="*/ 446811 w 547363"/>
              <a:gd name="connsiteY13" fmla="*/ 144982 h 994407"/>
              <a:gd name="connsiteX14" fmla="*/ 448087 w 547363"/>
              <a:gd name="connsiteY14" fmla="*/ 179991 h 994407"/>
              <a:gd name="connsiteX15" fmla="*/ 445268 w 547363"/>
              <a:gd name="connsiteY15" fmla="*/ 184139 h 994407"/>
              <a:gd name="connsiteX16" fmla="*/ 469772 w 547363"/>
              <a:gd name="connsiteY16" fmla="*/ 250009 h 994407"/>
              <a:gd name="connsiteX17" fmla="*/ 473137 w 547363"/>
              <a:gd name="connsiteY17" fmla="*/ 263548 h 994407"/>
              <a:gd name="connsiteX18" fmla="*/ 475592 w 547363"/>
              <a:gd name="connsiteY18" fmla="*/ 253948 h 994407"/>
              <a:gd name="connsiteX19" fmla="*/ 474875 w 547363"/>
              <a:gd name="connsiteY19" fmla="*/ 240907 h 994407"/>
              <a:gd name="connsiteX20" fmla="*/ 463394 w 547363"/>
              <a:gd name="connsiteY20" fmla="*/ 207298 h 994407"/>
              <a:gd name="connsiteX21" fmla="*/ 468496 w 547363"/>
              <a:gd name="connsiteY21" fmla="*/ 154784 h 994407"/>
              <a:gd name="connsiteX22" fmla="*/ 472961 w 547363"/>
              <a:gd name="connsiteY22" fmla="*/ 131679 h 994407"/>
              <a:gd name="connsiteX23" fmla="*/ 483804 w 547363"/>
              <a:gd name="connsiteY23" fmla="*/ 156185 h 994407"/>
              <a:gd name="connsiteX24" fmla="*/ 492095 w 547363"/>
              <a:gd name="connsiteY24" fmla="*/ 196096 h 994407"/>
              <a:gd name="connsiteX25" fmla="*/ 481890 w 547363"/>
              <a:gd name="connsiteY25" fmla="*/ 243007 h 994407"/>
              <a:gd name="connsiteX26" fmla="*/ 479339 w 547363"/>
              <a:gd name="connsiteY26" fmla="*/ 279417 h 994407"/>
              <a:gd name="connsiteX27" fmla="*/ 477565 w 547363"/>
              <a:gd name="connsiteY27" fmla="*/ 281364 h 994407"/>
              <a:gd name="connsiteX28" fmla="*/ 487152 w 547363"/>
              <a:gd name="connsiteY28" fmla="*/ 319940 h 994407"/>
              <a:gd name="connsiteX29" fmla="*/ 494531 w 547363"/>
              <a:gd name="connsiteY29" fmla="*/ 369327 h 994407"/>
              <a:gd name="connsiteX30" fmla="*/ 498713 w 547363"/>
              <a:gd name="connsiteY30" fmla="*/ 359237 h 994407"/>
              <a:gd name="connsiteX31" fmla="*/ 499749 w 547363"/>
              <a:gd name="connsiteY31" fmla="*/ 345934 h 994407"/>
              <a:gd name="connsiteX32" fmla="*/ 492096 w 547363"/>
              <a:gd name="connsiteY32" fmla="*/ 309524 h 994407"/>
              <a:gd name="connsiteX33" fmla="*/ 502938 w 547363"/>
              <a:gd name="connsiteY33" fmla="*/ 256311 h 994407"/>
              <a:gd name="connsiteX34" fmla="*/ 509316 w 547363"/>
              <a:gd name="connsiteY34" fmla="*/ 232505 h 994407"/>
              <a:gd name="connsiteX35" fmla="*/ 518246 w 547363"/>
              <a:gd name="connsiteY35" fmla="*/ 259112 h 994407"/>
              <a:gd name="connsiteX36" fmla="*/ 522711 w 547363"/>
              <a:gd name="connsiteY36" fmla="*/ 301822 h 994407"/>
              <a:gd name="connsiteX37" fmla="*/ 506128 w 547363"/>
              <a:gd name="connsiteY37" fmla="*/ 348734 h 994407"/>
              <a:gd name="connsiteX38" fmla="*/ 498474 w 547363"/>
              <a:gd name="connsiteY38" fmla="*/ 385844 h 994407"/>
              <a:gd name="connsiteX39" fmla="*/ 497158 w 547363"/>
              <a:gd name="connsiteY39" fmla="*/ 386906 h 994407"/>
              <a:gd name="connsiteX40" fmla="*/ 497836 w 547363"/>
              <a:gd name="connsiteY40" fmla="*/ 391446 h 994407"/>
              <a:gd name="connsiteX41" fmla="*/ 500227 w 547363"/>
              <a:gd name="connsiteY41" fmla="*/ 464177 h 994407"/>
              <a:gd name="connsiteX42" fmla="*/ 498428 w 547363"/>
              <a:gd name="connsiteY42" fmla="*/ 480152 h 994407"/>
              <a:gd name="connsiteX43" fmla="*/ 504692 w 547363"/>
              <a:gd name="connsiteY43" fmla="*/ 470916 h 994407"/>
              <a:gd name="connsiteX44" fmla="*/ 508678 w 547363"/>
              <a:gd name="connsiteY44" fmla="*/ 457263 h 994407"/>
              <a:gd name="connsiteX45" fmla="*/ 507402 w 547363"/>
              <a:gd name="connsiteY45" fmla="*/ 418753 h 994407"/>
              <a:gd name="connsiteX46" fmla="*/ 515694 w 547363"/>
              <a:gd name="connsiteY46" fmla="*/ 388645 h 994407"/>
              <a:gd name="connsiteX47" fmla="*/ 526537 w 547363"/>
              <a:gd name="connsiteY47" fmla="*/ 365539 h 994407"/>
              <a:gd name="connsiteX48" fmla="*/ 536104 w 547363"/>
              <a:gd name="connsiteY48" fmla="*/ 341733 h 994407"/>
              <a:gd name="connsiteX49" fmla="*/ 541844 w 547363"/>
              <a:gd name="connsiteY49" fmla="*/ 371140 h 994407"/>
              <a:gd name="connsiteX50" fmla="*/ 539931 w 547363"/>
              <a:gd name="connsiteY50" fmla="*/ 416652 h 994407"/>
              <a:gd name="connsiteX51" fmla="*/ 514418 w 547363"/>
              <a:gd name="connsiteY51" fmla="*/ 462164 h 994407"/>
              <a:gd name="connsiteX52" fmla="*/ 499111 w 547363"/>
              <a:gd name="connsiteY52" fmla="*/ 497873 h 994407"/>
              <a:gd name="connsiteX53" fmla="*/ 495732 w 547363"/>
              <a:gd name="connsiteY53" fmla="*/ 504094 h 994407"/>
              <a:gd name="connsiteX54" fmla="*/ 492096 w 547363"/>
              <a:gd name="connsiteY54" fmla="*/ 536383 h 994407"/>
              <a:gd name="connsiteX55" fmla="*/ 476621 w 547363"/>
              <a:gd name="connsiteY55" fmla="*/ 591438 h 994407"/>
              <a:gd name="connsiteX56" fmla="*/ 485159 w 547363"/>
              <a:gd name="connsiteY56" fmla="*/ 584346 h 994407"/>
              <a:gd name="connsiteX57" fmla="*/ 492733 w 547363"/>
              <a:gd name="connsiteY57" fmla="*/ 572093 h 994407"/>
              <a:gd name="connsiteX58" fmla="*/ 501024 w 547363"/>
              <a:gd name="connsiteY58" fmla="*/ 532883 h 994407"/>
              <a:gd name="connsiteX59" fmla="*/ 516332 w 547363"/>
              <a:gd name="connsiteY59" fmla="*/ 504875 h 994407"/>
              <a:gd name="connsiteX60" fmla="*/ 532278 w 547363"/>
              <a:gd name="connsiteY60" fmla="*/ 484570 h 994407"/>
              <a:gd name="connsiteX61" fmla="*/ 546947 w 547363"/>
              <a:gd name="connsiteY61" fmla="*/ 462864 h 994407"/>
              <a:gd name="connsiteX62" fmla="*/ 546310 w 547363"/>
              <a:gd name="connsiteY62" fmla="*/ 495073 h 994407"/>
              <a:gd name="connsiteX63" fmla="*/ 534191 w 547363"/>
              <a:gd name="connsiteY63" fmla="*/ 541285 h 994407"/>
              <a:gd name="connsiteX64" fmla="*/ 513781 w 547363"/>
              <a:gd name="connsiteY64" fmla="*/ 567191 h 994407"/>
              <a:gd name="connsiteX65" fmla="*/ 497198 w 547363"/>
              <a:gd name="connsiteY65" fmla="*/ 578394 h 994407"/>
              <a:gd name="connsiteX66" fmla="*/ 472961 w 547363"/>
              <a:gd name="connsiteY66" fmla="*/ 609202 h 994407"/>
              <a:gd name="connsiteX67" fmla="*/ 468780 w 547363"/>
              <a:gd name="connsiteY67" fmla="*/ 613593 h 994407"/>
              <a:gd name="connsiteX68" fmla="*/ 441071 w 547363"/>
              <a:gd name="connsiteY68" fmla="*/ 670117 h 994407"/>
              <a:gd name="connsiteX69" fmla="*/ 422983 w 547363"/>
              <a:gd name="connsiteY69" fmla="*/ 695246 h 994407"/>
              <a:gd name="connsiteX70" fmla="*/ 435410 w 547363"/>
              <a:gd name="connsiteY70" fmla="*/ 690335 h 994407"/>
              <a:gd name="connsiteX71" fmla="*/ 446173 w 547363"/>
              <a:gd name="connsiteY71" fmla="*/ 680620 h 994407"/>
              <a:gd name="connsiteX72" fmla="*/ 465307 w 547363"/>
              <a:gd name="connsiteY72" fmla="*/ 644911 h 994407"/>
              <a:gd name="connsiteX73" fmla="*/ 487631 w 547363"/>
              <a:gd name="connsiteY73" fmla="*/ 621805 h 994407"/>
              <a:gd name="connsiteX74" fmla="*/ 508678 w 547363"/>
              <a:gd name="connsiteY74" fmla="*/ 606401 h 994407"/>
              <a:gd name="connsiteX75" fmla="*/ 529088 w 547363"/>
              <a:gd name="connsiteY75" fmla="*/ 588897 h 994407"/>
              <a:gd name="connsiteX76" fmla="*/ 520159 w 547363"/>
              <a:gd name="connsiteY76" fmla="*/ 621105 h 994407"/>
              <a:gd name="connsiteX77" fmla="*/ 495285 w 547363"/>
              <a:gd name="connsiteY77" fmla="*/ 663815 h 994407"/>
              <a:gd name="connsiteX78" fmla="*/ 467859 w 547363"/>
              <a:gd name="connsiteY78" fmla="*/ 682721 h 994407"/>
              <a:gd name="connsiteX79" fmla="*/ 448724 w 547363"/>
              <a:gd name="connsiteY79" fmla="*/ 688322 h 994407"/>
              <a:gd name="connsiteX80" fmla="*/ 416196 w 547363"/>
              <a:gd name="connsiteY80" fmla="*/ 710728 h 994407"/>
              <a:gd name="connsiteX81" fmla="*/ 409668 w 547363"/>
              <a:gd name="connsiteY81" fmla="*/ 714163 h 994407"/>
              <a:gd name="connsiteX82" fmla="*/ 409616 w 547363"/>
              <a:gd name="connsiteY82" fmla="*/ 713816 h 994407"/>
              <a:gd name="connsiteX83" fmla="*/ 399932 w 547363"/>
              <a:gd name="connsiteY83" fmla="*/ 727270 h 994407"/>
              <a:gd name="connsiteX84" fmla="*/ 351140 w 547363"/>
              <a:gd name="connsiteY84" fmla="*/ 776546 h 994407"/>
              <a:gd name="connsiteX85" fmla="*/ 345357 w 547363"/>
              <a:gd name="connsiteY85" fmla="*/ 780669 h 994407"/>
              <a:gd name="connsiteX86" fmla="*/ 357996 w 547363"/>
              <a:gd name="connsiteY86" fmla="*/ 779259 h 994407"/>
              <a:gd name="connsiteX87" fmla="*/ 370912 w 547363"/>
              <a:gd name="connsiteY87" fmla="*/ 772345 h 994407"/>
              <a:gd name="connsiteX88" fmla="*/ 398975 w 547363"/>
              <a:gd name="connsiteY88" fmla="*/ 742937 h 994407"/>
              <a:gd name="connsiteX89" fmla="*/ 427039 w 547363"/>
              <a:gd name="connsiteY89" fmla="*/ 727533 h 994407"/>
              <a:gd name="connsiteX90" fmla="*/ 451913 w 547363"/>
              <a:gd name="connsiteY90" fmla="*/ 719131 h 994407"/>
              <a:gd name="connsiteX91" fmla="*/ 476788 w 547363"/>
              <a:gd name="connsiteY91" fmla="*/ 708628 h 994407"/>
              <a:gd name="connsiteX92" fmla="*/ 458930 w 547363"/>
              <a:gd name="connsiteY92" fmla="*/ 737336 h 994407"/>
              <a:gd name="connsiteX93" fmla="*/ 423212 w 547363"/>
              <a:gd name="connsiteY93" fmla="*/ 770244 h 994407"/>
              <a:gd name="connsiteX94" fmla="*/ 391959 w 547363"/>
              <a:gd name="connsiteY94" fmla="*/ 780047 h 994407"/>
              <a:gd name="connsiteX95" fmla="*/ 371549 w 547363"/>
              <a:gd name="connsiteY95" fmla="*/ 780747 h 994407"/>
              <a:gd name="connsiteX96" fmla="*/ 334556 w 547363"/>
              <a:gd name="connsiteY96" fmla="*/ 794050 h 994407"/>
              <a:gd name="connsiteX97" fmla="*/ 327351 w 547363"/>
              <a:gd name="connsiteY97" fmla="*/ 796118 h 994407"/>
              <a:gd name="connsiteX98" fmla="*/ 327498 w 547363"/>
              <a:gd name="connsiteY98" fmla="*/ 793401 h 994407"/>
              <a:gd name="connsiteX99" fmla="*/ 250304 w 547363"/>
              <a:gd name="connsiteY99" fmla="*/ 848434 h 994407"/>
              <a:gd name="connsiteX100" fmla="*/ 263998 w 547363"/>
              <a:gd name="connsiteY100" fmla="*/ 849452 h 994407"/>
              <a:gd name="connsiteX101" fmla="*/ 277791 w 547363"/>
              <a:gd name="connsiteY101" fmla="*/ 845163 h 994407"/>
              <a:gd name="connsiteX102" fmla="*/ 310957 w 547363"/>
              <a:gd name="connsiteY102" fmla="*/ 822058 h 994407"/>
              <a:gd name="connsiteX103" fmla="*/ 342209 w 547363"/>
              <a:gd name="connsiteY103" fmla="*/ 813656 h 994407"/>
              <a:gd name="connsiteX104" fmla="*/ 368360 w 547363"/>
              <a:gd name="connsiteY104" fmla="*/ 812255 h 994407"/>
              <a:gd name="connsiteX105" fmla="*/ 395148 w 547363"/>
              <a:gd name="connsiteY105" fmla="*/ 809455 h 994407"/>
              <a:gd name="connsiteX106" fmla="*/ 371549 w 547363"/>
              <a:gd name="connsiteY106" fmla="*/ 832560 h 994407"/>
              <a:gd name="connsiteX107" fmla="*/ 330091 w 547363"/>
              <a:gd name="connsiteY107" fmla="*/ 855666 h 994407"/>
              <a:gd name="connsiteX108" fmla="*/ 277153 w 547363"/>
              <a:gd name="connsiteY108" fmla="*/ 854266 h 994407"/>
              <a:gd name="connsiteX109" fmla="*/ 237608 w 547363"/>
              <a:gd name="connsiteY109" fmla="*/ 860567 h 994407"/>
              <a:gd name="connsiteX110" fmla="*/ 230174 w 547363"/>
              <a:gd name="connsiteY110" fmla="*/ 861257 h 994407"/>
              <a:gd name="connsiteX111" fmla="*/ 230273 w 547363"/>
              <a:gd name="connsiteY111" fmla="*/ 860774 h 994407"/>
              <a:gd name="connsiteX112" fmla="*/ 145531 w 547363"/>
              <a:gd name="connsiteY112" fmla="*/ 904552 h 994407"/>
              <a:gd name="connsiteX113" fmla="*/ 158520 w 547363"/>
              <a:gd name="connsiteY113" fmla="*/ 906780 h 994407"/>
              <a:gd name="connsiteX114" fmla="*/ 173190 w 547363"/>
              <a:gd name="connsiteY114" fmla="*/ 903979 h 994407"/>
              <a:gd name="connsiteX115" fmla="*/ 209545 w 547363"/>
              <a:gd name="connsiteY115" fmla="*/ 884374 h 994407"/>
              <a:gd name="connsiteX116" fmla="*/ 268861 w 547363"/>
              <a:gd name="connsiteY116" fmla="*/ 885074 h 994407"/>
              <a:gd name="connsiteX117" fmla="*/ 295649 w 547363"/>
              <a:gd name="connsiteY117" fmla="*/ 887175 h 994407"/>
              <a:gd name="connsiteX118" fmla="*/ 269499 w 547363"/>
              <a:gd name="connsiteY118" fmla="*/ 905380 h 994407"/>
              <a:gd name="connsiteX119" fmla="*/ 225490 w 547363"/>
              <a:gd name="connsiteY119" fmla="*/ 921484 h 994407"/>
              <a:gd name="connsiteX120" fmla="*/ 171914 w 547363"/>
              <a:gd name="connsiteY120" fmla="*/ 913081 h 994407"/>
              <a:gd name="connsiteX121" fmla="*/ 131094 w 547363"/>
              <a:gd name="connsiteY121" fmla="*/ 915182 h 994407"/>
              <a:gd name="connsiteX122" fmla="*/ 124937 w 547363"/>
              <a:gd name="connsiteY122" fmla="*/ 915191 h 994407"/>
              <a:gd name="connsiteX123" fmla="*/ 120889 w 547363"/>
              <a:gd name="connsiteY123" fmla="*/ 917282 h 994407"/>
              <a:gd name="connsiteX124" fmla="*/ 61573 w 547363"/>
              <a:gd name="connsiteY124" fmla="*/ 946690 h 994407"/>
              <a:gd name="connsiteX125" fmla="*/ 33509 w 547363"/>
              <a:gd name="connsiteY125" fmla="*/ 963494 h 994407"/>
              <a:gd name="connsiteX126" fmla="*/ 11186 w 547363"/>
              <a:gd name="connsiteY126" fmla="*/ 985900 h 994407"/>
              <a:gd name="connsiteX127" fmla="*/ 4170 w 547363"/>
              <a:gd name="connsiteY127" fmla="*/ 994302 h 994407"/>
              <a:gd name="connsiteX128" fmla="*/ 1619 w 547363"/>
              <a:gd name="connsiteY128" fmla="*/ 978898 h 994407"/>
              <a:gd name="connsiteX129" fmla="*/ 9272 w 547363"/>
              <a:gd name="connsiteY129" fmla="*/ 968396 h 994407"/>
              <a:gd name="connsiteX130" fmla="*/ 36698 w 547363"/>
              <a:gd name="connsiteY130" fmla="*/ 947390 h 994407"/>
              <a:gd name="connsiteX131" fmla="*/ 81505 w 547363"/>
              <a:gd name="connsiteY131" fmla="*/ 923234 h 994407"/>
              <a:gd name="connsiteX132" fmla="*/ 128847 w 547363"/>
              <a:gd name="connsiteY132" fmla="*/ 900540 h 994407"/>
              <a:gd name="connsiteX133" fmla="*/ 143770 w 547363"/>
              <a:gd name="connsiteY133" fmla="*/ 886824 h 994407"/>
              <a:gd name="connsiteX134" fmla="*/ 154692 w 547363"/>
              <a:gd name="connsiteY134" fmla="*/ 871070 h 994407"/>
              <a:gd name="connsiteX135" fmla="*/ 180842 w 547363"/>
              <a:gd name="connsiteY135" fmla="*/ 821357 h 994407"/>
              <a:gd name="connsiteX136" fmla="*/ 214647 w 547363"/>
              <a:gd name="connsiteY136" fmla="*/ 794050 h 994407"/>
              <a:gd name="connsiteX137" fmla="*/ 238883 w 547363"/>
              <a:gd name="connsiteY137" fmla="*/ 780747 h 994407"/>
              <a:gd name="connsiteX138" fmla="*/ 229316 w 547363"/>
              <a:gd name="connsiteY138" fmla="*/ 805953 h 994407"/>
              <a:gd name="connsiteX139" fmla="*/ 198064 w 547363"/>
              <a:gd name="connsiteY139" fmla="*/ 857767 h 994407"/>
              <a:gd name="connsiteX140" fmla="*/ 161708 w 547363"/>
              <a:gd name="connsiteY140" fmla="*/ 875971 h 994407"/>
              <a:gd name="connsiteX141" fmla="*/ 150547 w 547363"/>
              <a:gd name="connsiteY141" fmla="*/ 886474 h 994407"/>
              <a:gd name="connsiteX142" fmla="*/ 147699 w 547363"/>
              <a:gd name="connsiteY142" fmla="*/ 891297 h 994407"/>
              <a:gd name="connsiteX143" fmla="*/ 209147 w 547363"/>
              <a:gd name="connsiteY143" fmla="*/ 860042 h 994407"/>
              <a:gd name="connsiteX144" fmla="*/ 229773 w 547363"/>
              <a:gd name="connsiteY144" fmla="*/ 847656 h 994407"/>
              <a:gd name="connsiteX145" fmla="*/ 230593 w 547363"/>
              <a:gd name="connsiteY145" fmla="*/ 846564 h 994407"/>
              <a:gd name="connsiteX146" fmla="*/ 256105 w 547363"/>
              <a:gd name="connsiteY146" fmla="*/ 815056 h 994407"/>
              <a:gd name="connsiteX147" fmla="*/ 275240 w 547363"/>
              <a:gd name="connsiteY147" fmla="*/ 763942 h 994407"/>
              <a:gd name="connsiteX148" fmla="*/ 302666 w 547363"/>
              <a:gd name="connsiteY148" fmla="*/ 733134 h 994407"/>
              <a:gd name="connsiteX149" fmla="*/ 323076 w 547363"/>
              <a:gd name="connsiteY149" fmla="*/ 717030 h 994407"/>
              <a:gd name="connsiteX150" fmla="*/ 317974 w 547363"/>
              <a:gd name="connsiteY150" fmla="*/ 742236 h 994407"/>
              <a:gd name="connsiteX151" fmla="*/ 311595 w 547363"/>
              <a:gd name="connsiteY151" fmla="*/ 768143 h 994407"/>
              <a:gd name="connsiteX152" fmla="*/ 295012 w 547363"/>
              <a:gd name="connsiteY152" fmla="*/ 796151 h 994407"/>
              <a:gd name="connsiteX153" fmla="*/ 262483 w 547363"/>
              <a:gd name="connsiteY153" fmla="*/ 817856 h 994407"/>
              <a:gd name="connsiteX154" fmla="*/ 252045 w 547363"/>
              <a:gd name="connsiteY154" fmla="*/ 834281 h 994407"/>
              <a:gd name="connsiteX155" fmla="*/ 282893 w 547363"/>
              <a:gd name="connsiteY155" fmla="*/ 815756 h 994407"/>
              <a:gd name="connsiteX156" fmla="*/ 331156 w 547363"/>
              <a:gd name="connsiteY156" fmla="*/ 777572 h 994407"/>
              <a:gd name="connsiteX157" fmla="*/ 339898 w 547363"/>
              <a:gd name="connsiteY157" fmla="*/ 764817 h 994407"/>
              <a:gd name="connsiteX158" fmla="*/ 346037 w 547363"/>
              <a:gd name="connsiteY158" fmla="*/ 747838 h 994407"/>
              <a:gd name="connsiteX159" fmla="*/ 354966 w 547363"/>
              <a:gd name="connsiteY159" fmla="*/ 696024 h 994407"/>
              <a:gd name="connsiteX160" fmla="*/ 374100 w 547363"/>
              <a:gd name="connsiteY160" fmla="*/ 661716 h 994407"/>
              <a:gd name="connsiteX161" fmla="*/ 389408 w 547363"/>
              <a:gd name="connsiteY161" fmla="*/ 642111 h 994407"/>
              <a:gd name="connsiteX162" fmla="*/ 390683 w 547363"/>
              <a:gd name="connsiteY162" fmla="*/ 666617 h 994407"/>
              <a:gd name="connsiteX163" fmla="*/ 390046 w 547363"/>
              <a:gd name="connsiteY163" fmla="*/ 692524 h 994407"/>
              <a:gd name="connsiteX164" fmla="*/ 380479 w 547363"/>
              <a:gd name="connsiteY164" fmla="*/ 722631 h 994407"/>
              <a:gd name="connsiteX165" fmla="*/ 353691 w 547363"/>
              <a:gd name="connsiteY165" fmla="*/ 749939 h 994407"/>
              <a:gd name="connsiteX166" fmla="*/ 347173 w 547363"/>
              <a:gd name="connsiteY166" fmla="*/ 764899 h 994407"/>
              <a:gd name="connsiteX167" fmla="*/ 355684 w 547363"/>
              <a:gd name="connsiteY167" fmla="*/ 758166 h 994407"/>
              <a:gd name="connsiteX168" fmla="*/ 408923 w 547363"/>
              <a:gd name="connsiteY168" fmla="*/ 696867 h 994407"/>
              <a:gd name="connsiteX169" fmla="*/ 415160 w 547363"/>
              <a:gd name="connsiteY169" fmla="*/ 681584 h 994407"/>
              <a:gd name="connsiteX170" fmla="*/ 416834 w 547363"/>
              <a:gd name="connsiteY170" fmla="*/ 663817 h 994407"/>
              <a:gd name="connsiteX171" fmla="*/ 413645 w 547363"/>
              <a:gd name="connsiteY171" fmla="*/ 643511 h 994407"/>
              <a:gd name="connsiteX172" fmla="*/ 412369 w 547363"/>
              <a:gd name="connsiteY172" fmla="*/ 613403 h 994407"/>
              <a:gd name="connsiteX173" fmla="*/ 421298 w 547363"/>
              <a:gd name="connsiteY173" fmla="*/ 576293 h 994407"/>
              <a:gd name="connsiteX174" fmla="*/ 430228 w 547363"/>
              <a:gd name="connsiteY174" fmla="*/ 553188 h 994407"/>
              <a:gd name="connsiteX175" fmla="*/ 437882 w 547363"/>
              <a:gd name="connsiteY175" fmla="*/ 575594 h 994407"/>
              <a:gd name="connsiteX176" fmla="*/ 444260 w 547363"/>
              <a:gd name="connsiteY176" fmla="*/ 599400 h 994407"/>
              <a:gd name="connsiteX177" fmla="*/ 442984 w 547363"/>
              <a:gd name="connsiteY177" fmla="*/ 630208 h 994407"/>
              <a:gd name="connsiteX178" fmla="*/ 424488 w 547363"/>
              <a:gd name="connsiteY178" fmla="*/ 663116 h 994407"/>
              <a:gd name="connsiteX179" fmla="*/ 421545 w 547363"/>
              <a:gd name="connsiteY179" fmla="*/ 680705 h 994407"/>
              <a:gd name="connsiteX180" fmla="*/ 462151 w 547363"/>
              <a:gd name="connsiteY180" fmla="*/ 603314 h 994407"/>
              <a:gd name="connsiteX181" fmla="*/ 464431 w 547363"/>
              <a:gd name="connsiteY181" fmla="*/ 582858 h 994407"/>
              <a:gd name="connsiteX182" fmla="*/ 461481 w 547363"/>
              <a:gd name="connsiteY182" fmla="*/ 565791 h 994407"/>
              <a:gd name="connsiteX183" fmla="*/ 444259 w 547363"/>
              <a:gd name="connsiteY183" fmla="*/ 520279 h 994407"/>
              <a:gd name="connsiteX184" fmla="*/ 442984 w 547363"/>
              <a:gd name="connsiteY184" fmla="*/ 482469 h 994407"/>
              <a:gd name="connsiteX185" fmla="*/ 445536 w 547363"/>
              <a:gd name="connsiteY185" fmla="*/ 457963 h 994407"/>
              <a:gd name="connsiteX186" fmla="*/ 458292 w 547363"/>
              <a:gd name="connsiteY186" fmla="*/ 476868 h 994407"/>
              <a:gd name="connsiteX187" fmla="*/ 470410 w 547363"/>
              <a:gd name="connsiteY187" fmla="*/ 497173 h 994407"/>
              <a:gd name="connsiteX188" fmla="*/ 476788 w 547363"/>
              <a:gd name="connsiteY188" fmla="*/ 526581 h 994407"/>
              <a:gd name="connsiteX189" fmla="*/ 467859 w 547363"/>
              <a:gd name="connsiteY189" fmla="*/ 562991 h 994407"/>
              <a:gd name="connsiteX190" fmla="*/ 467380 w 547363"/>
              <a:gd name="connsiteY190" fmla="*/ 576907 h 994407"/>
              <a:gd name="connsiteX191" fmla="*/ 468745 w 547363"/>
              <a:gd name="connsiteY191" fmla="*/ 583147 h 994407"/>
              <a:gd name="connsiteX192" fmla="*/ 488269 w 547363"/>
              <a:gd name="connsiteY192" fmla="*/ 502774 h 994407"/>
              <a:gd name="connsiteX193" fmla="*/ 488413 w 547363"/>
              <a:gd name="connsiteY193" fmla="*/ 497736 h 994407"/>
              <a:gd name="connsiteX194" fmla="*/ 488269 w 547363"/>
              <a:gd name="connsiteY194" fmla="*/ 497173 h 994407"/>
              <a:gd name="connsiteX195" fmla="*/ 478064 w 547363"/>
              <a:gd name="connsiteY195" fmla="*/ 460763 h 994407"/>
              <a:gd name="connsiteX196" fmla="*/ 451913 w 547363"/>
              <a:gd name="connsiteY196" fmla="*/ 422254 h 994407"/>
              <a:gd name="connsiteX197" fmla="*/ 442984 w 547363"/>
              <a:gd name="connsiteY197" fmla="*/ 385844 h 994407"/>
              <a:gd name="connsiteX198" fmla="*/ 441071 w 547363"/>
              <a:gd name="connsiteY198" fmla="*/ 360638 h 994407"/>
              <a:gd name="connsiteX199" fmla="*/ 456378 w 547363"/>
              <a:gd name="connsiteY199" fmla="*/ 376742 h 994407"/>
              <a:gd name="connsiteX200" fmla="*/ 471686 w 547363"/>
              <a:gd name="connsiteY200" fmla="*/ 393546 h 994407"/>
              <a:gd name="connsiteX201" fmla="*/ 483804 w 547363"/>
              <a:gd name="connsiteY201" fmla="*/ 420153 h 994407"/>
              <a:gd name="connsiteX202" fmla="*/ 483804 w 547363"/>
              <a:gd name="connsiteY202" fmla="*/ 457263 h 994407"/>
              <a:gd name="connsiteX203" fmla="*/ 489168 w 547363"/>
              <a:gd name="connsiteY203" fmla="*/ 471329 h 994407"/>
              <a:gd name="connsiteX204" fmla="*/ 490900 w 547363"/>
              <a:gd name="connsiteY204" fmla="*/ 410701 h 994407"/>
              <a:gd name="connsiteX205" fmla="*/ 487929 w 547363"/>
              <a:gd name="connsiteY205" fmla="*/ 387142 h 994407"/>
              <a:gd name="connsiteX206" fmla="*/ 487630 w 547363"/>
              <a:gd name="connsiteY206" fmla="*/ 386544 h 994407"/>
              <a:gd name="connsiteX207" fmla="*/ 471047 w 547363"/>
              <a:gd name="connsiteY207" fmla="*/ 355036 h 994407"/>
              <a:gd name="connsiteX208" fmla="*/ 439156 w 547363"/>
              <a:gd name="connsiteY208" fmla="*/ 322828 h 994407"/>
              <a:gd name="connsiteX209" fmla="*/ 425125 w 547363"/>
              <a:gd name="connsiteY209" fmla="*/ 288519 h 994407"/>
              <a:gd name="connsiteX210" fmla="*/ 419385 w 547363"/>
              <a:gd name="connsiteY210" fmla="*/ 264013 h 994407"/>
              <a:gd name="connsiteX211" fmla="*/ 436605 w 547363"/>
              <a:gd name="connsiteY211" fmla="*/ 277316 h 994407"/>
              <a:gd name="connsiteX212" fmla="*/ 469771 w 547363"/>
              <a:gd name="connsiteY212" fmla="*/ 314426 h 994407"/>
              <a:gd name="connsiteX213" fmla="*/ 476149 w 547363"/>
              <a:gd name="connsiteY213" fmla="*/ 350135 h 994407"/>
              <a:gd name="connsiteX214" fmla="*/ 485008 w 547363"/>
              <a:gd name="connsiteY214" fmla="*/ 363975 h 994407"/>
              <a:gd name="connsiteX215" fmla="*/ 480615 w 547363"/>
              <a:gd name="connsiteY215" fmla="*/ 329130 h 994407"/>
              <a:gd name="connsiteX216" fmla="*/ 469861 w 547363"/>
              <a:gd name="connsiteY216" fmla="*/ 283322 h 994407"/>
              <a:gd name="connsiteX217" fmla="*/ 468497 w 547363"/>
              <a:gd name="connsiteY217" fmla="*/ 282918 h 994407"/>
              <a:gd name="connsiteX218" fmla="*/ 448725 w 547363"/>
              <a:gd name="connsiteY218" fmla="*/ 254910 h 994407"/>
              <a:gd name="connsiteX219" fmla="*/ 414283 w 547363"/>
              <a:gd name="connsiteY219" fmla="*/ 227603 h 994407"/>
              <a:gd name="connsiteX220" fmla="*/ 396424 w 547363"/>
              <a:gd name="connsiteY220" fmla="*/ 195394 h 994407"/>
              <a:gd name="connsiteX221" fmla="*/ 388770 w 547363"/>
              <a:gd name="connsiteY221" fmla="*/ 172289 h 994407"/>
              <a:gd name="connsiteX222" fmla="*/ 406629 w 547363"/>
              <a:gd name="connsiteY222" fmla="*/ 183492 h 994407"/>
              <a:gd name="connsiteX223" fmla="*/ 442347 w 547363"/>
              <a:gd name="connsiteY223" fmla="*/ 215700 h 994407"/>
              <a:gd name="connsiteX224" fmla="*/ 452552 w 547363"/>
              <a:gd name="connsiteY224" fmla="*/ 249309 h 994407"/>
              <a:gd name="connsiteX225" fmla="*/ 465410 w 547363"/>
              <a:gd name="connsiteY225" fmla="*/ 264366 h 994407"/>
              <a:gd name="connsiteX226" fmla="*/ 464670 w 547363"/>
              <a:gd name="connsiteY226" fmla="*/ 261212 h 994407"/>
              <a:gd name="connsiteX227" fmla="*/ 448724 w 547363"/>
              <a:gd name="connsiteY227" fmla="*/ 210099 h 994407"/>
              <a:gd name="connsiteX228" fmla="*/ 439587 w 547363"/>
              <a:gd name="connsiteY228" fmla="*/ 184363 h 994407"/>
              <a:gd name="connsiteX229" fmla="*/ 438519 w 547363"/>
              <a:gd name="connsiteY229" fmla="*/ 184191 h 994407"/>
              <a:gd name="connsiteX230" fmla="*/ 416195 w 547363"/>
              <a:gd name="connsiteY230" fmla="*/ 159685 h 994407"/>
              <a:gd name="connsiteX231" fmla="*/ 380478 w 547363"/>
              <a:gd name="connsiteY231" fmla="*/ 136579 h 994407"/>
              <a:gd name="connsiteX232" fmla="*/ 360706 w 547363"/>
              <a:gd name="connsiteY232" fmla="*/ 106471 h 994407"/>
              <a:gd name="connsiteX233" fmla="*/ 351777 w 547363"/>
              <a:gd name="connsiteY233" fmla="*/ 84066 h 994407"/>
              <a:gd name="connsiteX234" fmla="*/ 369635 w 547363"/>
              <a:gd name="connsiteY234" fmla="*/ 93868 h 994407"/>
              <a:gd name="connsiteX235" fmla="*/ 406629 w 547363"/>
              <a:gd name="connsiteY235" fmla="*/ 121875 h 994407"/>
              <a:gd name="connsiteX236" fmla="*/ 419385 w 547363"/>
              <a:gd name="connsiteY236" fmla="*/ 153383 h 994407"/>
              <a:gd name="connsiteX237" fmla="*/ 432707 w 547363"/>
              <a:gd name="connsiteY237" fmla="*/ 165793 h 994407"/>
              <a:gd name="connsiteX238" fmla="*/ 418269 w 547363"/>
              <a:gd name="connsiteY238" fmla="*/ 126515 h 994407"/>
              <a:gd name="connsiteX239" fmla="*/ 412369 w 547363"/>
              <a:gd name="connsiteY239" fmla="*/ 108572 h 994407"/>
              <a:gd name="connsiteX240" fmla="*/ 405353 w 547363"/>
              <a:gd name="connsiteY240" fmla="*/ 92468 h 994407"/>
              <a:gd name="connsiteX241" fmla="*/ 382392 w 547363"/>
              <a:gd name="connsiteY241" fmla="*/ 68662 h 994407"/>
              <a:gd name="connsiteX242" fmla="*/ 368360 w 547363"/>
              <a:gd name="connsiteY242" fmla="*/ 21750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258" y="-656"/>
                  <a:pt x="372825" y="7046"/>
                  <a:pt x="381754" y="16148"/>
                </a:cubicBezTo>
                <a:cubicBezTo>
                  <a:pt x="386857" y="21050"/>
                  <a:pt x="397699" y="29452"/>
                  <a:pt x="403440" y="46956"/>
                </a:cubicBezTo>
                <a:cubicBezTo>
                  <a:pt x="412369" y="71463"/>
                  <a:pt x="411731" y="78465"/>
                  <a:pt x="412369" y="91768"/>
                </a:cubicBezTo>
                <a:cubicBezTo>
                  <a:pt x="414283" y="100170"/>
                  <a:pt x="414921" y="107172"/>
                  <a:pt x="420023" y="116274"/>
                </a:cubicBezTo>
                <a:lnTo>
                  <a:pt x="439779" y="169382"/>
                </a:lnTo>
                <a:lnTo>
                  <a:pt x="441709" y="156010"/>
                </a:lnTo>
                <a:cubicBezTo>
                  <a:pt x="441709" y="150759"/>
                  <a:pt x="441071" y="146383"/>
                  <a:pt x="440433" y="143582"/>
                </a:cubicBezTo>
                <a:cubicBezTo>
                  <a:pt x="434055" y="132379"/>
                  <a:pt x="429590" y="121876"/>
                  <a:pt x="426401" y="112073"/>
                </a:cubicBezTo>
                <a:cubicBezTo>
                  <a:pt x="421936" y="97370"/>
                  <a:pt x="425125" y="68662"/>
                  <a:pt x="427677" y="60961"/>
                </a:cubicBezTo>
                <a:cubicBezTo>
                  <a:pt x="429590" y="51158"/>
                  <a:pt x="430228" y="38555"/>
                  <a:pt x="430228" y="37854"/>
                </a:cubicBezTo>
                <a:cubicBezTo>
                  <a:pt x="430228" y="37154"/>
                  <a:pt x="436606" y="48357"/>
                  <a:pt x="442346" y="60260"/>
                </a:cubicBezTo>
                <a:cubicBezTo>
                  <a:pt x="445535" y="67262"/>
                  <a:pt x="453189" y="79165"/>
                  <a:pt x="453189" y="98070"/>
                </a:cubicBezTo>
                <a:cubicBezTo>
                  <a:pt x="453189" y="125377"/>
                  <a:pt x="450638" y="131679"/>
                  <a:pt x="446811" y="144982"/>
                </a:cubicBezTo>
                <a:cubicBezTo>
                  <a:pt x="445535" y="156185"/>
                  <a:pt x="444260" y="163887"/>
                  <a:pt x="448087" y="179991"/>
                </a:cubicBezTo>
                <a:lnTo>
                  <a:pt x="445268" y="184139"/>
                </a:lnTo>
                <a:lnTo>
                  <a:pt x="469772" y="250009"/>
                </a:lnTo>
                <a:lnTo>
                  <a:pt x="473137" y="263548"/>
                </a:lnTo>
                <a:lnTo>
                  <a:pt x="475592" y="253948"/>
                </a:lnTo>
                <a:cubicBezTo>
                  <a:pt x="475991" y="248609"/>
                  <a:pt x="475512" y="244058"/>
                  <a:pt x="474875" y="240907"/>
                </a:cubicBezTo>
                <a:cubicBezTo>
                  <a:pt x="469772" y="228304"/>
                  <a:pt x="465945" y="217801"/>
                  <a:pt x="463394" y="207298"/>
                </a:cubicBezTo>
                <a:cubicBezTo>
                  <a:pt x="460205" y="191194"/>
                  <a:pt x="465945" y="162487"/>
                  <a:pt x="468496" y="154784"/>
                </a:cubicBezTo>
                <a:cubicBezTo>
                  <a:pt x="471685" y="144982"/>
                  <a:pt x="472961" y="131679"/>
                  <a:pt x="472961" y="131679"/>
                </a:cubicBezTo>
                <a:cubicBezTo>
                  <a:pt x="472961" y="130978"/>
                  <a:pt x="478702" y="142882"/>
                  <a:pt x="483804" y="156185"/>
                </a:cubicBezTo>
                <a:cubicBezTo>
                  <a:pt x="486355" y="163887"/>
                  <a:pt x="493371" y="176490"/>
                  <a:pt x="492095" y="196096"/>
                </a:cubicBezTo>
                <a:cubicBezTo>
                  <a:pt x="490182" y="223402"/>
                  <a:pt x="486355" y="230404"/>
                  <a:pt x="481890" y="243007"/>
                </a:cubicBezTo>
                <a:cubicBezTo>
                  <a:pt x="479339" y="254210"/>
                  <a:pt x="477426" y="262612"/>
                  <a:pt x="479339" y="279417"/>
                </a:cubicBezTo>
                <a:lnTo>
                  <a:pt x="477565" y="281364"/>
                </a:lnTo>
                <a:lnTo>
                  <a:pt x="487152" y="319940"/>
                </a:lnTo>
                <a:lnTo>
                  <a:pt x="494531" y="369327"/>
                </a:lnTo>
                <a:lnTo>
                  <a:pt x="498713" y="359237"/>
                </a:lnTo>
                <a:cubicBezTo>
                  <a:pt x="499908" y="353811"/>
                  <a:pt x="500068" y="349085"/>
                  <a:pt x="499749" y="345934"/>
                </a:cubicBezTo>
                <a:cubicBezTo>
                  <a:pt x="495923" y="331930"/>
                  <a:pt x="493371" y="320727"/>
                  <a:pt x="492096" y="309524"/>
                </a:cubicBezTo>
                <a:cubicBezTo>
                  <a:pt x="490820" y="292720"/>
                  <a:pt x="499111" y="264012"/>
                  <a:pt x="502938" y="256311"/>
                </a:cubicBezTo>
                <a:cubicBezTo>
                  <a:pt x="506765" y="246508"/>
                  <a:pt x="509316" y="232505"/>
                  <a:pt x="509316" y="232505"/>
                </a:cubicBezTo>
                <a:cubicBezTo>
                  <a:pt x="509316" y="231804"/>
                  <a:pt x="514419" y="245108"/>
                  <a:pt x="518246" y="259112"/>
                </a:cubicBezTo>
                <a:cubicBezTo>
                  <a:pt x="520160" y="267514"/>
                  <a:pt x="525900" y="281517"/>
                  <a:pt x="522711" y="301822"/>
                </a:cubicBezTo>
                <a:cubicBezTo>
                  <a:pt x="517608" y="330530"/>
                  <a:pt x="513143" y="336131"/>
                  <a:pt x="506128" y="348734"/>
                </a:cubicBezTo>
                <a:cubicBezTo>
                  <a:pt x="502301" y="359937"/>
                  <a:pt x="499111" y="367639"/>
                  <a:pt x="498474" y="385844"/>
                </a:cubicBezTo>
                <a:lnTo>
                  <a:pt x="497158" y="386906"/>
                </a:lnTo>
                <a:lnTo>
                  <a:pt x="497836" y="391446"/>
                </a:lnTo>
                <a:cubicBezTo>
                  <a:pt x="500068" y="415602"/>
                  <a:pt x="501024" y="439933"/>
                  <a:pt x="500227" y="464177"/>
                </a:cubicBezTo>
                <a:lnTo>
                  <a:pt x="498428" y="480152"/>
                </a:lnTo>
                <a:lnTo>
                  <a:pt x="504692" y="470916"/>
                </a:lnTo>
                <a:cubicBezTo>
                  <a:pt x="507083" y="465665"/>
                  <a:pt x="508359" y="460764"/>
                  <a:pt x="508678" y="457263"/>
                </a:cubicBezTo>
                <a:cubicBezTo>
                  <a:pt x="507402" y="442559"/>
                  <a:pt x="506764" y="430656"/>
                  <a:pt x="507402" y="418753"/>
                </a:cubicBezTo>
                <a:cubicBezTo>
                  <a:pt x="508040" y="410350"/>
                  <a:pt x="511868" y="399147"/>
                  <a:pt x="515694" y="388645"/>
                </a:cubicBezTo>
                <a:cubicBezTo>
                  <a:pt x="519521" y="378843"/>
                  <a:pt x="523986" y="369740"/>
                  <a:pt x="526537" y="365539"/>
                </a:cubicBezTo>
                <a:cubicBezTo>
                  <a:pt x="532277" y="355736"/>
                  <a:pt x="536104" y="342433"/>
                  <a:pt x="536104" y="341733"/>
                </a:cubicBezTo>
                <a:cubicBezTo>
                  <a:pt x="536104" y="341033"/>
                  <a:pt x="539931" y="355736"/>
                  <a:pt x="541844" y="371140"/>
                </a:cubicBezTo>
                <a:cubicBezTo>
                  <a:pt x="543120" y="380243"/>
                  <a:pt x="546947" y="396347"/>
                  <a:pt x="539931" y="416652"/>
                </a:cubicBezTo>
                <a:cubicBezTo>
                  <a:pt x="529726" y="446060"/>
                  <a:pt x="523986" y="450961"/>
                  <a:pt x="514418" y="462164"/>
                </a:cubicBezTo>
                <a:cubicBezTo>
                  <a:pt x="508040" y="472667"/>
                  <a:pt x="503576" y="479668"/>
                  <a:pt x="499111" y="497873"/>
                </a:cubicBezTo>
                <a:lnTo>
                  <a:pt x="495732" y="504094"/>
                </a:lnTo>
                <a:lnTo>
                  <a:pt x="492096" y="536383"/>
                </a:lnTo>
                <a:lnTo>
                  <a:pt x="476621" y="591438"/>
                </a:lnTo>
                <a:lnTo>
                  <a:pt x="485159" y="584346"/>
                </a:lnTo>
                <a:cubicBezTo>
                  <a:pt x="488906" y="579795"/>
                  <a:pt x="491458" y="575244"/>
                  <a:pt x="492733" y="572093"/>
                </a:cubicBezTo>
                <a:cubicBezTo>
                  <a:pt x="495284" y="556689"/>
                  <a:pt x="497836" y="544785"/>
                  <a:pt x="501024" y="532883"/>
                </a:cubicBezTo>
                <a:cubicBezTo>
                  <a:pt x="503576" y="524480"/>
                  <a:pt x="509954" y="513977"/>
                  <a:pt x="516332" y="504875"/>
                </a:cubicBezTo>
                <a:cubicBezTo>
                  <a:pt x="522710" y="495773"/>
                  <a:pt x="529088" y="487370"/>
                  <a:pt x="532278" y="484570"/>
                </a:cubicBezTo>
                <a:cubicBezTo>
                  <a:pt x="539931" y="476167"/>
                  <a:pt x="546947" y="462864"/>
                  <a:pt x="546947" y="462864"/>
                </a:cubicBezTo>
                <a:cubicBezTo>
                  <a:pt x="546947" y="462164"/>
                  <a:pt x="548223" y="478268"/>
                  <a:pt x="546310" y="495073"/>
                </a:cubicBezTo>
                <a:cubicBezTo>
                  <a:pt x="545671" y="504875"/>
                  <a:pt x="545671" y="522380"/>
                  <a:pt x="534191" y="541285"/>
                </a:cubicBezTo>
                <a:cubicBezTo>
                  <a:pt x="525899" y="554588"/>
                  <a:pt x="519521" y="562290"/>
                  <a:pt x="513781" y="567191"/>
                </a:cubicBezTo>
                <a:cubicBezTo>
                  <a:pt x="508041" y="571392"/>
                  <a:pt x="503576" y="574193"/>
                  <a:pt x="497198" y="578394"/>
                </a:cubicBezTo>
                <a:cubicBezTo>
                  <a:pt x="488268" y="587497"/>
                  <a:pt x="481890" y="592398"/>
                  <a:pt x="472961" y="609202"/>
                </a:cubicBezTo>
                <a:lnTo>
                  <a:pt x="468780" y="613593"/>
                </a:lnTo>
                <a:lnTo>
                  <a:pt x="441071" y="670117"/>
                </a:lnTo>
                <a:lnTo>
                  <a:pt x="422983" y="695246"/>
                </a:lnTo>
                <a:lnTo>
                  <a:pt x="435410" y="690335"/>
                </a:lnTo>
                <a:cubicBezTo>
                  <a:pt x="440274" y="687096"/>
                  <a:pt x="443941" y="683420"/>
                  <a:pt x="446173" y="680620"/>
                </a:cubicBezTo>
                <a:cubicBezTo>
                  <a:pt x="453189" y="666616"/>
                  <a:pt x="458929" y="655413"/>
                  <a:pt x="465307" y="644911"/>
                </a:cubicBezTo>
                <a:cubicBezTo>
                  <a:pt x="470410" y="637209"/>
                  <a:pt x="479339" y="628806"/>
                  <a:pt x="487631" y="621805"/>
                </a:cubicBezTo>
                <a:cubicBezTo>
                  <a:pt x="496560" y="614803"/>
                  <a:pt x="504852" y="608502"/>
                  <a:pt x="508678" y="606401"/>
                </a:cubicBezTo>
                <a:cubicBezTo>
                  <a:pt x="518246" y="600099"/>
                  <a:pt x="529088" y="588897"/>
                  <a:pt x="529088" y="588897"/>
                </a:cubicBezTo>
                <a:cubicBezTo>
                  <a:pt x="529088" y="588196"/>
                  <a:pt x="525900" y="605000"/>
                  <a:pt x="520159" y="621105"/>
                </a:cubicBezTo>
                <a:cubicBezTo>
                  <a:pt x="516970" y="630207"/>
                  <a:pt x="511868" y="648411"/>
                  <a:pt x="495285" y="663815"/>
                </a:cubicBezTo>
                <a:cubicBezTo>
                  <a:pt x="483166" y="674318"/>
                  <a:pt x="474875" y="679219"/>
                  <a:pt x="467859" y="682721"/>
                </a:cubicBezTo>
                <a:cubicBezTo>
                  <a:pt x="460843" y="684821"/>
                  <a:pt x="455741" y="686221"/>
                  <a:pt x="448724" y="688322"/>
                </a:cubicBezTo>
                <a:cubicBezTo>
                  <a:pt x="437882" y="693923"/>
                  <a:pt x="429590" y="697424"/>
                  <a:pt x="416196" y="710728"/>
                </a:cubicBezTo>
                <a:cubicBezTo>
                  <a:pt x="412848" y="713879"/>
                  <a:pt x="410775" y="714710"/>
                  <a:pt x="409668" y="714163"/>
                </a:cubicBezTo>
                <a:lnTo>
                  <a:pt x="409616" y="713816"/>
                </a:lnTo>
                <a:lnTo>
                  <a:pt x="399932" y="727270"/>
                </a:lnTo>
                <a:cubicBezTo>
                  <a:pt x="384784" y="745037"/>
                  <a:pt x="368360" y="761492"/>
                  <a:pt x="351140" y="776546"/>
                </a:cubicBezTo>
                <a:lnTo>
                  <a:pt x="345357" y="780669"/>
                </a:lnTo>
                <a:lnTo>
                  <a:pt x="357996" y="779259"/>
                </a:lnTo>
                <a:cubicBezTo>
                  <a:pt x="363577" y="777421"/>
                  <a:pt x="368042" y="774795"/>
                  <a:pt x="370912" y="772345"/>
                </a:cubicBezTo>
                <a:cubicBezTo>
                  <a:pt x="381117" y="760441"/>
                  <a:pt x="389408" y="751339"/>
                  <a:pt x="398975" y="742937"/>
                </a:cubicBezTo>
                <a:cubicBezTo>
                  <a:pt x="405991" y="736635"/>
                  <a:pt x="416834" y="731734"/>
                  <a:pt x="427039" y="727533"/>
                </a:cubicBezTo>
                <a:cubicBezTo>
                  <a:pt x="437244" y="723332"/>
                  <a:pt x="447449" y="719831"/>
                  <a:pt x="451913" y="719131"/>
                </a:cubicBezTo>
                <a:cubicBezTo>
                  <a:pt x="462756" y="716330"/>
                  <a:pt x="476788" y="708628"/>
                  <a:pt x="476788" y="708628"/>
                </a:cubicBezTo>
                <a:cubicBezTo>
                  <a:pt x="477426" y="707928"/>
                  <a:pt x="469135" y="723332"/>
                  <a:pt x="458930" y="737336"/>
                </a:cubicBezTo>
                <a:cubicBezTo>
                  <a:pt x="453189" y="745037"/>
                  <a:pt x="443622" y="761142"/>
                  <a:pt x="423212" y="770244"/>
                </a:cubicBezTo>
                <a:cubicBezTo>
                  <a:pt x="408542" y="776546"/>
                  <a:pt x="399613" y="778646"/>
                  <a:pt x="391959" y="780047"/>
                </a:cubicBezTo>
                <a:cubicBezTo>
                  <a:pt x="384943" y="781447"/>
                  <a:pt x="379203" y="780747"/>
                  <a:pt x="371549" y="780747"/>
                </a:cubicBezTo>
                <a:cubicBezTo>
                  <a:pt x="359431" y="782847"/>
                  <a:pt x="350502" y="784248"/>
                  <a:pt x="334556" y="794050"/>
                </a:cubicBezTo>
                <a:cubicBezTo>
                  <a:pt x="330570" y="796501"/>
                  <a:pt x="328337" y="796895"/>
                  <a:pt x="327351" y="796118"/>
                </a:cubicBezTo>
                <a:lnTo>
                  <a:pt x="327498" y="793401"/>
                </a:lnTo>
                <a:lnTo>
                  <a:pt x="250304" y="848434"/>
                </a:lnTo>
                <a:lnTo>
                  <a:pt x="263998" y="849452"/>
                </a:lnTo>
                <a:cubicBezTo>
                  <a:pt x="269818" y="848664"/>
                  <a:pt x="274602" y="846914"/>
                  <a:pt x="277791" y="845163"/>
                </a:cubicBezTo>
                <a:cubicBezTo>
                  <a:pt x="289909" y="835361"/>
                  <a:pt x="300114" y="827659"/>
                  <a:pt x="310957" y="822058"/>
                </a:cubicBezTo>
                <a:cubicBezTo>
                  <a:pt x="319248" y="817857"/>
                  <a:pt x="330729" y="815056"/>
                  <a:pt x="342209" y="813656"/>
                </a:cubicBezTo>
                <a:cubicBezTo>
                  <a:pt x="353690" y="812255"/>
                  <a:pt x="363895" y="811555"/>
                  <a:pt x="368360" y="812255"/>
                </a:cubicBezTo>
                <a:cubicBezTo>
                  <a:pt x="379841" y="812955"/>
                  <a:pt x="395148" y="809455"/>
                  <a:pt x="395148" y="809455"/>
                </a:cubicBezTo>
                <a:cubicBezTo>
                  <a:pt x="395785" y="808754"/>
                  <a:pt x="384305" y="821357"/>
                  <a:pt x="371549" y="832560"/>
                </a:cubicBezTo>
                <a:cubicBezTo>
                  <a:pt x="363895" y="838862"/>
                  <a:pt x="351777" y="852165"/>
                  <a:pt x="330091" y="855666"/>
                </a:cubicBezTo>
                <a:cubicBezTo>
                  <a:pt x="299476" y="860567"/>
                  <a:pt x="291823" y="857067"/>
                  <a:pt x="277153" y="854266"/>
                </a:cubicBezTo>
                <a:cubicBezTo>
                  <a:pt x="264396" y="854266"/>
                  <a:pt x="255467" y="852866"/>
                  <a:pt x="237608" y="860567"/>
                </a:cubicBezTo>
                <a:cubicBezTo>
                  <a:pt x="233303" y="862318"/>
                  <a:pt x="231031" y="862274"/>
                  <a:pt x="230174" y="861257"/>
                </a:cubicBezTo>
                <a:lnTo>
                  <a:pt x="230273" y="860774"/>
                </a:lnTo>
                <a:lnTo>
                  <a:pt x="145531" y="904552"/>
                </a:lnTo>
                <a:lnTo>
                  <a:pt x="158520" y="906780"/>
                </a:lnTo>
                <a:cubicBezTo>
                  <a:pt x="164580" y="906605"/>
                  <a:pt x="169682" y="905380"/>
                  <a:pt x="173190" y="903979"/>
                </a:cubicBezTo>
                <a:cubicBezTo>
                  <a:pt x="186584" y="894877"/>
                  <a:pt x="197426" y="889275"/>
                  <a:pt x="209545" y="884374"/>
                </a:cubicBezTo>
                <a:cubicBezTo>
                  <a:pt x="226766" y="878072"/>
                  <a:pt x="259932" y="882273"/>
                  <a:pt x="268861" y="885074"/>
                </a:cubicBezTo>
                <a:cubicBezTo>
                  <a:pt x="280342" y="887875"/>
                  <a:pt x="295649" y="887875"/>
                  <a:pt x="295649" y="887175"/>
                </a:cubicBezTo>
                <a:cubicBezTo>
                  <a:pt x="296287" y="886474"/>
                  <a:pt x="283531" y="896978"/>
                  <a:pt x="269499" y="905380"/>
                </a:cubicBezTo>
                <a:cubicBezTo>
                  <a:pt x="261207" y="910281"/>
                  <a:pt x="247814" y="920784"/>
                  <a:pt x="225490" y="921484"/>
                </a:cubicBezTo>
                <a:cubicBezTo>
                  <a:pt x="194238" y="922884"/>
                  <a:pt x="186584" y="918683"/>
                  <a:pt x="171914" y="913081"/>
                </a:cubicBezTo>
                <a:cubicBezTo>
                  <a:pt x="159158" y="911681"/>
                  <a:pt x="149591" y="909581"/>
                  <a:pt x="131094" y="915182"/>
                </a:cubicBezTo>
                <a:lnTo>
                  <a:pt x="124937" y="915191"/>
                </a:lnTo>
                <a:lnTo>
                  <a:pt x="120889" y="917282"/>
                </a:lnTo>
                <a:cubicBezTo>
                  <a:pt x="101117" y="927085"/>
                  <a:pt x="80708" y="936187"/>
                  <a:pt x="61573" y="946690"/>
                </a:cubicBezTo>
                <a:cubicBezTo>
                  <a:pt x="52006" y="952291"/>
                  <a:pt x="42439" y="957193"/>
                  <a:pt x="33509" y="963494"/>
                </a:cubicBezTo>
                <a:cubicBezTo>
                  <a:pt x="24580" y="969796"/>
                  <a:pt x="16288" y="976798"/>
                  <a:pt x="11186" y="985900"/>
                </a:cubicBezTo>
                <a:cubicBezTo>
                  <a:pt x="7997" y="992202"/>
                  <a:pt x="6721" y="995003"/>
                  <a:pt x="4170" y="994302"/>
                </a:cubicBezTo>
                <a:cubicBezTo>
                  <a:pt x="1619" y="992902"/>
                  <a:pt x="-2208" y="987300"/>
                  <a:pt x="1619" y="978898"/>
                </a:cubicBezTo>
                <a:cubicBezTo>
                  <a:pt x="1619" y="978898"/>
                  <a:pt x="3532" y="974697"/>
                  <a:pt x="9272" y="968396"/>
                </a:cubicBezTo>
                <a:cubicBezTo>
                  <a:pt x="15013" y="962094"/>
                  <a:pt x="23942" y="954392"/>
                  <a:pt x="36698" y="947390"/>
                </a:cubicBezTo>
                <a:cubicBezTo>
                  <a:pt x="48817" y="939688"/>
                  <a:pt x="63965" y="931811"/>
                  <a:pt x="81505" y="923234"/>
                </a:cubicBezTo>
                <a:lnTo>
                  <a:pt x="128847" y="900540"/>
                </a:lnTo>
                <a:lnTo>
                  <a:pt x="143770" y="886824"/>
                </a:lnTo>
                <a:cubicBezTo>
                  <a:pt x="147836" y="881748"/>
                  <a:pt x="150866" y="876671"/>
                  <a:pt x="154692" y="871070"/>
                </a:cubicBezTo>
                <a:cubicBezTo>
                  <a:pt x="160433" y="855666"/>
                  <a:pt x="162984" y="846564"/>
                  <a:pt x="180842" y="821357"/>
                </a:cubicBezTo>
                <a:cubicBezTo>
                  <a:pt x="193599" y="803153"/>
                  <a:pt x="206993" y="798251"/>
                  <a:pt x="214647" y="794050"/>
                </a:cubicBezTo>
                <a:cubicBezTo>
                  <a:pt x="227403" y="787048"/>
                  <a:pt x="239522" y="780747"/>
                  <a:pt x="238883" y="780747"/>
                </a:cubicBezTo>
                <a:cubicBezTo>
                  <a:pt x="238883" y="780747"/>
                  <a:pt x="232505" y="794050"/>
                  <a:pt x="229316" y="805953"/>
                </a:cubicBezTo>
                <a:cubicBezTo>
                  <a:pt x="227403" y="815756"/>
                  <a:pt x="212733" y="847264"/>
                  <a:pt x="198064" y="857767"/>
                </a:cubicBezTo>
                <a:cubicBezTo>
                  <a:pt x="187859" y="864768"/>
                  <a:pt x="176378" y="870370"/>
                  <a:pt x="161708" y="875971"/>
                </a:cubicBezTo>
                <a:cubicBezTo>
                  <a:pt x="158838" y="878072"/>
                  <a:pt x="154693" y="881573"/>
                  <a:pt x="150547" y="886474"/>
                </a:cubicBezTo>
                <a:lnTo>
                  <a:pt x="147699" y="891297"/>
                </a:lnTo>
                <a:lnTo>
                  <a:pt x="209147" y="860042"/>
                </a:lnTo>
                <a:lnTo>
                  <a:pt x="229773" y="847656"/>
                </a:lnTo>
                <a:lnTo>
                  <a:pt x="230593" y="846564"/>
                </a:lnTo>
                <a:cubicBezTo>
                  <a:pt x="246539" y="836061"/>
                  <a:pt x="250365" y="826959"/>
                  <a:pt x="256105" y="815056"/>
                </a:cubicBezTo>
                <a:cubicBezTo>
                  <a:pt x="259932" y="799652"/>
                  <a:pt x="261846" y="791249"/>
                  <a:pt x="275240" y="763942"/>
                </a:cubicBezTo>
                <a:cubicBezTo>
                  <a:pt x="284807" y="745037"/>
                  <a:pt x="296925" y="738736"/>
                  <a:pt x="302666" y="733134"/>
                </a:cubicBezTo>
                <a:cubicBezTo>
                  <a:pt x="312871" y="724732"/>
                  <a:pt x="323713" y="716330"/>
                  <a:pt x="323076" y="717030"/>
                </a:cubicBezTo>
                <a:cubicBezTo>
                  <a:pt x="323076" y="717030"/>
                  <a:pt x="319249" y="731033"/>
                  <a:pt x="317974" y="742236"/>
                </a:cubicBezTo>
                <a:cubicBezTo>
                  <a:pt x="317974" y="747138"/>
                  <a:pt x="315422" y="757640"/>
                  <a:pt x="311595" y="768143"/>
                </a:cubicBezTo>
                <a:cubicBezTo>
                  <a:pt x="307769" y="779347"/>
                  <a:pt x="302028" y="790550"/>
                  <a:pt x="295012" y="796151"/>
                </a:cubicBezTo>
                <a:cubicBezTo>
                  <a:pt x="286083" y="804553"/>
                  <a:pt x="275878" y="811555"/>
                  <a:pt x="262483" y="817856"/>
                </a:cubicBezTo>
                <a:lnTo>
                  <a:pt x="252045" y="834281"/>
                </a:lnTo>
                <a:lnTo>
                  <a:pt x="282893" y="815756"/>
                </a:lnTo>
                <a:lnTo>
                  <a:pt x="331156" y="777572"/>
                </a:lnTo>
                <a:lnTo>
                  <a:pt x="339898" y="764817"/>
                </a:lnTo>
                <a:cubicBezTo>
                  <a:pt x="342529" y="759216"/>
                  <a:pt x="344123" y="753789"/>
                  <a:pt x="346037" y="747838"/>
                </a:cubicBezTo>
                <a:cubicBezTo>
                  <a:pt x="347312" y="732434"/>
                  <a:pt x="347312" y="724031"/>
                  <a:pt x="354966" y="696024"/>
                </a:cubicBezTo>
                <a:cubicBezTo>
                  <a:pt x="360069" y="677120"/>
                  <a:pt x="369635" y="668017"/>
                  <a:pt x="374100" y="661716"/>
                </a:cubicBezTo>
                <a:cubicBezTo>
                  <a:pt x="381754" y="651213"/>
                  <a:pt x="390046" y="641410"/>
                  <a:pt x="389408" y="642111"/>
                </a:cubicBezTo>
                <a:cubicBezTo>
                  <a:pt x="389408" y="642111"/>
                  <a:pt x="389408" y="655414"/>
                  <a:pt x="390683" y="666617"/>
                </a:cubicBezTo>
                <a:cubicBezTo>
                  <a:pt x="391321" y="670818"/>
                  <a:pt x="391959" y="681321"/>
                  <a:pt x="390046" y="692524"/>
                </a:cubicBezTo>
                <a:cubicBezTo>
                  <a:pt x="388770" y="703727"/>
                  <a:pt x="384943" y="715629"/>
                  <a:pt x="380479" y="722631"/>
                </a:cubicBezTo>
                <a:cubicBezTo>
                  <a:pt x="373463" y="732434"/>
                  <a:pt x="365171" y="740836"/>
                  <a:pt x="353691" y="749939"/>
                </a:cubicBezTo>
                <a:lnTo>
                  <a:pt x="347173" y="764899"/>
                </a:lnTo>
                <a:lnTo>
                  <a:pt x="355684" y="758166"/>
                </a:lnTo>
                <a:lnTo>
                  <a:pt x="408923" y="696867"/>
                </a:lnTo>
                <a:lnTo>
                  <a:pt x="415160" y="681584"/>
                </a:lnTo>
                <a:cubicBezTo>
                  <a:pt x="416356" y="675720"/>
                  <a:pt x="416515" y="670118"/>
                  <a:pt x="416834" y="663817"/>
                </a:cubicBezTo>
                <a:cubicBezTo>
                  <a:pt x="415558" y="656114"/>
                  <a:pt x="414283" y="650513"/>
                  <a:pt x="413645" y="643511"/>
                </a:cubicBezTo>
                <a:cubicBezTo>
                  <a:pt x="413007" y="636509"/>
                  <a:pt x="413007" y="627407"/>
                  <a:pt x="412369" y="613403"/>
                </a:cubicBezTo>
                <a:cubicBezTo>
                  <a:pt x="412369" y="594498"/>
                  <a:pt x="418747" y="583295"/>
                  <a:pt x="421298" y="576293"/>
                </a:cubicBezTo>
                <a:cubicBezTo>
                  <a:pt x="425763" y="564391"/>
                  <a:pt x="430228" y="552487"/>
                  <a:pt x="430228" y="553188"/>
                </a:cubicBezTo>
                <a:cubicBezTo>
                  <a:pt x="430228" y="553188"/>
                  <a:pt x="434055" y="565791"/>
                  <a:pt x="437882" y="575594"/>
                </a:cubicBezTo>
                <a:cubicBezTo>
                  <a:pt x="439795" y="579094"/>
                  <a:pt x="442984" y="588897"/>
                  <a:pt x="444260" y="599400"/>
                </a:cubicBezTo>
                <a:cubicBezTo>
                  <a:pt x="445535" y="609902"/>
                  <a:pt x="445535" y="621806"/>
                  <a:pt x="442984" y="630208"/>
                </a:cubicBezTo>
                <a:cubicBezTo>
                  <a:pt x="439157" y="641411"/>
                  <a:pt x="433417" y="651913"/>
                  <a:pt x="424488" y="663116"/>
                </a:cubicBezTo>
                <a:lnTo>
                  <a:pt x="421545" y="680705"/>
                </a:lnTo>
                <a:lnTo>
                  <a:pt x="462151" y="603314"/>
                </a:lnTo>
                <a:lnTo>
                  <a:pt x="464431" y="582858"/>
                </a:lnTo>
                <a:cubicBezTo>
                  <a:pt x="464032" y="576994"/>
                  <a:pt x="462757" y="571743"/>
                  <a:pt x="461481" y="565791"/>
                </a:cubicBezTo>
                <a:cubicBezTo>
                  <a:pt x="455103" y="553188"/>
                  <a:pt x="451914" y="546186"/>
                  <a:pt x="444259" y="520279"/>
                </a:cubicBezTo>
                <a:cubicBezTo>
                  <a:pt x="439157" y="502775"/>
                  <a:pt x="442346" y="490172"/>
                  <a:pt x="442984" y="482469"/>
                </a:cubicBezTo>
                <a:cubicBezTo>
                  <a:pt x="444259" y="469866"/>
                  <a:pt x="445536" y="457263"/>
                  <a:pt x="445536" y="457963"/>
                </a:cubicBezTo>
                <a:cubicBezTo>
                  <a:pt x="445536" y="457963"/>
                  <a:pt x="451914" y="469166"/>
                  <a:pt x="458292" y="476868"/>
                </a:cubicBezTo>
                <a:cubicBezTo>
                  <a:pt x="460843" y="479669"/>
                  <a:pt x="465946" y="488071"/>
                  <a:pt x="470410" y="497173"/>
                </a:cubicBezTo>
                <a:cubicBezTo>
                  <a:pt x="474237" y="506976"/>
                  <a:pt x="477426" y="518179"/>
                  <a:pt x="476788" y="526581"/>
                </a:cubicBezTo>
                <a:cubicBezTo>
                  <a:pt x="476150" y="537784"/>
                  <a:pt x="473599" y="549687"/>
                  <a:pt x="467859" y="562991"/>
                </a:cubicBezTo>
                <a:cubicBezTo>
                  <a:pt x="467221" y="566141"/>
                  <a:pt x="466902" y="571042"/>
                  <a:pt x="467380" y="576907"/>
                </a:cubicBezTo>
                <a:lnTo>
                  <a:pt x="468745" y="583147"/>
                </a:lnTo>
                <a:lnTo>
                  <a:pt x="488269" y="502774"/>
                </a:lnTo>
                <a:lnTo>
                  <a:pt x="488413" y="497736"/>
                </a:lnTo>
                <a:lnTo>
                  <a:pt x="488269" y="497173"/>
                </a:lnTo>
                <a:cubicBezTo>
                  <a:pt x="487631" y="478268"/>
                  <a:pt x="483166" y="470566"/>
                  <a:pt x="478064" y="460763"/>
                </a:cubicBezTo>
                <a:cubicBezTo>
                  <a:pt x="469134" y="450261"/>
                  <a:pt x="464032" y="445359"/>
                  <a:pt x="451913" y="422254"/>
                </a:cubicBezTo>
                <a:cubicBezTo>
                  <a:pt x="442984" y="406149"/>
                  <a:pt x="443622" y="392846"/>
                  <a:pt x="442984" y="385844"/>
                </a:cubicBezTo>
                <a:cubicBezTo>
                  <a:pt x="441708" y="373241"/>
                  <a:pt x="441071" y="359937"/>
                  <a:pt x="441071" y="360638"/>
                </a:cubicBezTo>
                <a:cubicBezTo>
                  <a:pt x="441071" y="360638"/>
                  <a:pt x="449362" y="370440"/>
                  <a:pt x="456378" y="376742"/>
                </a:cubicBezTo>
                <a:cubicBezTo>
                  <a:pt x="459567" y="378842"/>
                  <a:pt x="465945" y="385844"/>
                  <a:pt x="471686" y="393546"/>
                </a:cubicBezTo>
                <a:cubicBezTo>
                  <a:pt x="477426" y="401948"/>
                  <a:pt x="482528" y="411751"/>
                  <a:pt x="483804" y="420153"/>
                </a:cubicBezTo>
                <a:cubicBezTo>
                  <a:pt x="485717" y="431356"/>
                  <a:pt x="485717" y="443259"/>
                  <a:pt x="483804" y="457263"/>
                </a:cubicBezTo>
                <a:lnTo>
                  <a:pt x="489168" y="471329"/>
                </a:lnTo>
                <a:lnTo>
                  <a:pt x="490900" y="410701"/>
                </a:lnTo>
                <a:lnTo>
                  <a:pt x="487929" y="387142"/>
                </a:lnTo>
                <a:lnTo>
                  <a:pt x="487630" y="386544"/>
                </a:lnTo>
                <a:cubicBezTo>
                  <a:pt x="483803" y="369740"/>
                  <a:pt x="478063" y="364138"/>
                  <a:pt x="471047" y="355036"/>
                </a:cubicBezTo>
                <a:cubicBezTo>
                  <a:pt x="460842" y="346634"/>
                  <a:pt x="455102" y="343133"/>
                  <a:pt x="439156" y="322828"/>
                </a:cubicBezTo>
                <a:cubicBezTo>
                  <a:pt x="428314" y="308825"/>
                  <a:pt x="427038" y="295521"/>
                  <a:pt x="425125" y="288519"/>
                </a:cubicBezTo>
                <a:cubicBezTo>
                  <a:pt x="421936" y="275916"/>
                  <a:pt x="419385" y="263313"/>
                  <a:pt x="419385" y="264013"/>
                </a:cubicBezTo>
                <a:cubicBezTo>
                  <a:pt x="419385" y="264013"/>
                  <a:pt x="428314" y="272415"/>
                  <a:pt x="436605" y="277316"/>
                </a:cubicBezTo>
                <a:cubicBezTo>
                  <a:pt x="443621" y="280818"/>
                  <a:pt x="464669" y="299022"/>
                  <a:pt x="469771" y="314426"/>
                </a:cubicBezTo>
                <a:cubicBezTo>
                  <a:pt x="472961" y="324928"/>
                  <a:pt x="475512" y="336131"/>
                  <a:pt x="476149" y="350135"/>
                </a:cubicBezTo>
                <a:lnTo>
                  <a:pt x="485008" y="363975"/>
                </a:lnTo>
                <a:lnTo>
                  <a:pt x="480615" y="329130"/>
                </a:lnTo>
                <a:lnTo>
                  <a:pt x="469861" y="283322"/>
                </a:lnTo>
                <a:lnTo>
                  <a:pt x="468497" y="282918"/>
                </a:lnTo>
                <a:cubicBezTo>
                  <a:pt x="462757" y="266813"/>
                  <a:pt x="456379" y="261912"/>
                  <a:pt x="448725" y="254910"/>
                </a:cubicBezTo>
                <a:cubicBezTo>
                  <a:pt x="437882" y="248608"/>
                  <a:pt x="431504" y="245808"/>
                  <a:pt x="414283" y="227603"/>
                </a:cubicBezTo>
                <a:cubicBezTo>
                  <a:pt x="402165" y="215000"/>
                  <a:pt x="398975" y="202396"/>
                  <a:pt x="396424" y="195394"/>
                </a:cubicBezTo>
                <a:cubicBezTo>
                  <a:pt x="391959" y="183492"/>
                  <a:pt x="388133" y="171588"/>
                  <a:pt x="388770" y="172289"/>
                </a:cubicBezTo>
                <a:cubicBezTo>
                  <a:pt x="388770" y="172289"/>
                  <a:pt x="398337" y="179291"/>
                  <a:pt x="406629" y="183492"/>
                </a:cubicBezTo>
                <a:cubicBezTo>
                  <a:pt x="413646" y="186292"/>
                  <a:pt x="435969" y="201696"/>
                  <a:pt x="442347" y="215700"/>
                </a:cubicBezTo>
                <a:cubicBezTo>
                  <a:pt x="446812" y="225503"/>
                  <a:pt x="450001" y="236005"/>
                  <a:pt x="452552" y="249309"/>
                </a:cubicBezTo>
                <a:lnTo>
                  <a:pt x="465410" y="264366"/>
                </a:lnTo>
                <a:lnTo>
                  <a:pt x="464670" y="261212"/>
                </a:lnTo>
                <a:cubicBezTo>
                  <a:pt x="459089" y="241257"/>
                  <a:pt x="453508" y="224102"/>
                  <a:pt x="448724" y="210099"/>
                </a:cubicBezTo>
                <a:lnTo>
                  <a:pt x="439587" y="184363"/>
                </a:lnTo>
                <a:lnTo>
                  <a:pt x="438519" y="184191"/>
                </a:lnTo>
                <a:cubicBezTo>
                  <a:pt x="430865" y="170188"/>
                  <a:pt x="424487" y="165987"/>
                  <a:pt x="416195" y="159685"/>
                </a:cubicBezTo>
                <a:cubicBezTo>
                  <a:pt x="405353" y="154784"/>
                  <a:pt x="398975" y="152683"/>
                  <a:pt x="380478" y="136579"/>
                </a:cubicBezTo>
                <a:cubicBezTo>
                  <a:pt x="367722" y="125376"/>
                  <a:pt x="363895" y="112773"/>
                  <a:pt x="360706" y="106471"/>
                </a:cubicBezTo>
                <a:cubicBezTo>
                  <a:pt x="355604" y="95269"/>
                  <a:pt x="351139" y="83365"/>
                  <a:pt x="351777" y="84066"/>
                </a:cubicBezTo>
                <a:cubicBezTo>
                  <a:pt x="351777" y="84066"/>
                  <a:pt x="361344" y="90367"/>
                  <a:pt x="369635" y="93868"/>
                </a:cubicBezTo>
                <a:cubicBezTo>
                  <a:pt x="376651" y="95968"/>
                  <a:pt x="398975" y="109272"/>
                  <a:pt x="406629" y="121875"/>
                </a:cubicBezTo>
                <a:cubicBezTo>
                  <a:pt x="411731" y="130977"/>
                  <a:pt x="415558" y="140780"/>
                  <a:pt x="419385" y="153383"/>
                </a:cubicBezTo>
                <a:lnTo>
                  <a:pt x="432707" y="165793"/>
                </a:lnTo>
                <a:lnTo>
                  <a:pt x="418269" y="126515"/>
                </a:lnTo>
                <a:cubicBezTo>
                  <a:pt x="414761" y="116274"/>
                  <a:pt x="412688" y="109623"/>
                  <a:pt x="412369" y="108572"/>
                </a:cubicBezTo>
                <a:cubicBezTo>
                  <a:pt x="410456" y="101570"/>
                  <a:pt x="407904" y="95269"/>
                  <a:pt x="405353" y="92468"/>
                </a:cubicBezTo>
                <a:cubicBezTo>
                  <a:pt x="395786" y="84066"/>
                  <a:pt x="388770" y="76364"/>
                  <a:pt x="382392" y="68662"/>
                </a:cubicBezTo>
                <a:cubicBezTo>
                  <a:pt x="373463" y="56759"/>
                  <a:pt x="368360" y="29452"/>
                  <a:pt x="368360" y="21750"/>
                </a:cubicBezTo>
                <a:cubicBezTo>
                  <a:pt x="367723" y="11947"/>
                  <a:pt x="363896" y="44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F09C2F21-73BA-4E6F-AB60-67DC6B29DC64}"/>
              </a:ext>
            </a:extLst>
          </p:cNvPr>
          <p:cNvSpPr/>
          <p:nvPr/>
        </p:nvSpPr>
        <p:spPr>
          <a:xfrm>
            <a:off x="1405023" y="3117441"/>
            <a:ext cx="1666704" cy="334658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99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单击添加描述</a:t>
            </a:r>
            <a:endParaRPr kumimoji="0" lang="zh-CN" altLang="en-US" sz="1599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24BF4F4A-8B55-4F1F-B115-E5D4506CD1AD}"/>
              </a:ext>
            </a:extLst>
          </p:cNvPr>
          <p:cNvSpPr/>
          <p:nvPr/>
        </p:nvSpPr>
        <p:spPr>
          <a:xfrm>
            <a:off x="1644291" y="3414591"/>
            <a:ext cx="1188168" cy="375566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0" cap="none" spc="12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添加标题</a:t>
            </a:r>
            <a:endParaRPr kumimoji="0" lang="zh-CN" altLang="en-US" b="1" i="0" u="none" strike="noStrike" kern="0" cap="none" spc="12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0" name="星形: 五角 586">
            <a:extLst>
              <a:ext uri="{FF2B5EF4-FFF2-40B4-BE49-F238E27FC236}">
                <a16:creationId xmlns:a16="http://schemas.microsoft.com/office/drawing/2014/main" id="{31A0344B-7393-4A27-B71A-B13DD50D8B50}"/>
              </a:ext>
            </a:extLst>
          </p:cNvPr>
          <p:cNvSpPr/>
          <p:nvPr/>
        </p:nvSpPr>
        <p:spPr>
          <a:xfrm>
            <a:off x="2164514" y="3962795"/>
            <a:ext cx="147722" cy="147721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1" name="星形: 五角 587">
            <a:extLst>
              <a:ext uri="{FF2B5EF4-FFF2-40B4-BE49-F238E27FC236}">
                <a16:creationId xmlns:a16="http://schemas.microsoft.com/office/drawing/2014/main" id="{71BF1E73-5D31-493F-968B-49493B26E80F}"/>
              </a:ext>
            </a:extLst>
          </p:cNvPr>
          <p:cNvSpPr/>
          <p:nvPr/>
        </p:nvSpPr>
        <p:spPr>
          <a:xfrm>
            <a:off x="2025734" y="39378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112" name="星形: 五角 588">
            <a:extLst>
              <a:ext uri="{FF2B5EF4-FFF2-40B4-BE49-F238E27FC236}">
                <a16:creationId xmlns:a16="http://schemas.microsoft.com/office/drawing/2014/main" id="{2C15F939-EA75-4C01-99A5-E996C98B7B24}"/>
              </a:ext>
            </a:extLst>
          </p:cNvPr>
          <p:cNvSpPr/>
          <p:nvPr/>
        </p:nvSpPr>
        <p:spPr>
          <a:xfrm>
            <a:off x="2347094" y="39378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113" name="任意多边形: 形状 589">
            <a:extLst>
              <a:ext uri="{FF2B5EF4-FFF2-40B4-BE49-F238E27FC236}">
                <a16:creationId xmlns:a16="http://schemas.microsoft.com/office/drawing/2014/main" id="{DA6CEE5D-11B5-46EE-BF5A-88766D87FFE0}"/>
              </a:ext>
            </a:extLst>
          </p:cNvPr>
          <p:cNvSpPr/>
          <p:nvPr/>
        </p:nvSpPr>
        <p:spPr>
          <a:xfrm flipH="1">
            <a:off x="1126168" y="30363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68360 w 547363"/>
              <a:gd name="connsiteY1" fmla="*/ 21750 h 994407"/>
              <a:gd name="connsiteX2" fmla="*/ 382392 w 547363"/>
              <a:gd name="connsiteY2" fmla="*/ 68662 h 994407"/>
              <a:gd name="connsiteX3" fmla="*/ 405353 w 547363"/>
              <a:gd name="connsiteY3" fmla="*/ 92468 h 994407"/>
              <a:gd name="connsiteX4" fmla="*/ 412369 w 547363"/>
              <a:gd name="connsiteY4" fmla="*/ 108572 h 994407"/>
              <a:gd name="connsiteX5" fmla="*/ 418269 w 547363"/>
              <a:gd name="connsiteY5" fmla="*/ 126515 h 994407"/>
              <a:gd name="connsiteX6" fmla="*/ 432708 w 547363"/>
              <a:gd name="connsiteY6" fmla="*/ 165793 h 994407"/>
              <a:gd name="connsiteX7" fmla="*/ 419385 w 547363"/>
              <a:gd name="connsiteY7" fmla="*/ 153383 h 994407"/>
              <a:gd name="connsiteX8" fmla="*/ 406629 w 547363"/>
              <a:gd name="connsiteY8" fmla="*/ 121875 h 994407"/>
              <a:gd name="connsiteX9" fmla="*/ 369636 w 547363"/>
              <a:gd name="connsiteY9" fmla="*/ 93868 h 994407"/>
              <a:gd name="connsiteX10" fmla="*/ 351777 w 547363"/>
              <a:gd name="connsiteY10" fmla="*/ 84066 h 994407"/>
              <a:gd name="connsiteX11" fmla="*/ 360706 w 547363"/>
              <a:gd name="connsiteY11" fmla="*/ 106471 h 994407"/>
              <a:gd name="connsiteX12" fmla="*/ 380478 w 547363"/>
              <a:gd name="connsiteY12" fmla="*/ 136579 h 994407"/>
              <a:gd name="connsiteX13" fmla="*/ 416195 w 547363"/>
              <a:gd name="connsiteY13" fmla="*/ 159685 h 994407"/>
              <a:gd name="connsiteX14" fmla="*/ 438519 w 547363"/>
              <a:gd name="connsiteY14" fmla="*/ 184191 h 994407"/>
              <a:gd name="connsiteX15" fmla="*/ 439587 w 547363"/>
              <a:gd name="connsiteY15" fmla="*/ 184363 h 994407"/>
              <a:gd name="connsiteX16" fmla="*/ 448724 w 547363"/>
              <a:gd name="connsiteY16" fmla="*/ 210099 h 994407"/>
              <a:gd name="connsiteX17" fmla="*/ 464670 w 547363"/>
              <a:gd name="connsiteY17" fmla="*/ 261212 h 994407"/>
              <a:gd name="connsiteX18" fmla="*/ 465411 w 547363"/>
              <a:gd name="connsiteY18" fmla="*/ 264367 h 994407"/>
              <a:gd name="connsiteX19" fmla="*/ 452551 w 547363"/>
              <a:gd name="connsiteY19" fmla="*/ 249309 h 994407"/>
              <a:gd name="connsiteX20" fmla="*/ 442346 w 547363"/>
              <a:gd name="connsiteY20" fmla="*/ 215700 h 994407"/>
              <a:gd name="connsiteX21" fmla="*/ 406628 w 547363"/>
              <a:gd name="connsiteY21" fmla="*/ 183492 h 994407"/>
              <a:gd name="connsiteX22" fmla="*/ 388769 w 547363"/>
              <a:gd name="connsiteY22" fmla="*/ 172289 h 994407"/>
              <a:gd name="connsiteX23" fmla="*/ 396423 w 547363"/>
              <a:gd name="connsiteY23" fmla="*/ 195394 h 994407"/>
              <a:gd name="connsiteX24" fmla="*/ 414282 w 547363"/>
              <a:gd name="connsiteY24" fmla="*/ 227603 h 994407"/>
              <a:gd name="connsiteX25" fmla="*/ 448724 w 547363"/>
              <a:gd name="connsiteY25" fmla="*/ 254910 h 994407"/>
              <a:gd name="connsiteX26" fmla="*/ 468496 w 547363"/>
              <a:gd name="connsiteY26" fmla="*/ 282918 h 994407"/>
              <a:gd name="connsiteX27" fmla="*/ 469861 w 547363"/>
              <a:gd name="connsiteY27" fmla="*/ 283323 h 994407"/>
              <a:gd name="connsiteX28" fmla="*/ 480615 w 547363"/>
              <a:gd name="connsiteY28" fmla="*/ 329130 h 994407"/>
              <a:gd name="connsiteX29" fmla="*/ 485008 w 547363"/>
              <a:gd name="connsiteY29" fmla="*/ 363973 h 994407"/>
              <a:gd name="connsiteX30" fmla="*/ 476150 w 547363"/>
              <a:gd name="connsiteY30" fmla="*/ 350135 h 994407"/>
              <a:gd name="connsiteX31" fmla="*/ 469772 w 547363"/>
              <a:gd name="connsiteY31" fmla="*/ 314426 h 994407"/>
              <a:gd name="connsiteX32" fmla="*/ 436606 w 547363"/>
              <a:gd name="connsiteY32" fmla="*/ 277316 h 994407"/>
              <a:gd name="connsiteX33" fmla="*/ 419386 w 547363"/>
              <a:gd name="connsiteY33" fmla="*/ 264013 h 994407"/>
              <a:gd name="connsiteX34" fmla="*/ 425126 w 547363"/>
              <a:gd name="connsiteY34" fmla="*/ 288519 h 994407"/>
              <a:gd name="connsiteX35" fmla="*/ 439157 w 547363"/>
              <a:gd name="connsiteY35" fmla="*/ 322828 h 994407"/>
              <a:gd name="connsiteX36" fmla="*/ 471048 w 547363"/>
              <a:gd name="connsiteY36" fmla="*/ 355036 h 994407"/>
              <a:gd name="connsiteX37" fmla="*/ 487631 w 547363"/>
              <a:gd name="connsiteY37" fmla="*/ 386544 h 994407"/>
              <a:gd name="connsiteX38" fmla="*/ 487929 w 547363"/>
              <a:gd name="connsiteY38" fmla="*/ 387141 h 994407"/>
              <a:gd name="connsiteX39" fmla="*/ 490900 w 547363"/>
              <a:gd name="connsiteY39" fmla="*/ 410701 h 994407"/>
              <a:gd name="connsiteX40" fmla="*/ 489167 w 547363"/>
              <a:gd name="connsiteY40" fmla="*/ 471329 h 994407"/>
              <a:gd name="connsiteX41" fmla="*/ 483804 w 547363"/>
              <a:gd name="connsiteY41" fmla="*/ 457263 h 994407"/>
              <a:gd name="connsiteX42" fmla="*/ 483804 w 547363"/>
              <a:gd name="connsiteY42" fmla="*/ 420153 h 994407"/>
              <a:gd name="connsiteX43" fmla="*/ 471686 w 547363"/>
              <a:gd name="connsiteY43" fmla="*/ 393546 h 994407"/>
              <a:gd name="connsiteX44" fmla="*/ 456378 w 547363"/>
              <a:gd name="connsiteY44" fmla="*/ 376742 h 994407"/>
              <a:gd name="connsiteX45" fmla="*/ 441071 w 547363"/>
              <a:gd name="connsiteY45" fmla="*/ 360638 h 994407"/>
              <a:gd name="connsiteX46" fmla="*/ 442984 w 547363"/>
              <a:gd name="connsiteY46" fmla="*/ 385844 h 994407"/>
              <a:gd name="connsiteX47" fmla="*/ 451913 w 547363"/>
              <a:gd name="connsiteY47" fmla="*/ 422254 h 994407"/>
              <a:gd name="connsiteX48" fmla="*/ 478064 w 547363"/>
              <a:gd name="connsiteY48" fmla="*/ 460763 h 994407"/>
              <a:gd name="connsiteX49" fmla="*/ 488269 w 547363"/>
              <a:gd name="connsiteY49" fmla="*/ 497173 h 994407"/>
              <a:gd name="connsiteX50" fmla="*/ 488413 w 547363"/>
              <a:gd name="connsiteY50" fmla="*/ 497736 h 994407"/>
              <a:gd name="connsiteX51" fmla="*/ 488269 w 547363"/>
              <a:gd name="connsiteY51" fmla="*/ 502774 h 994407"/>
              <a:gd name="connsiteX52" fmla="*/ 468745 w 547363"/>
              <a:gd name="connsiteY52" fmla="*/ 583148 h 994407"/>
              <a:gd name="connsiteX53" fmla="*/ 467380 w 547363"/>
              <a:gd name="connsiteY53" fmla="*/ 576907 h 994407"/>
              <a:gd name="connsiteX54" fmla="*/ 467859 w 547363"/>
              <a:gd name="connsiteY54" fmla="*/ 562991 h 994407"/>
              <a:gd name="connsiteX55" fmla="*/ 476788 w 547363"/>
              <a:gd name="connsiteY55" fmla="*/ 526581 h 994407"/>
              <a:gd name="connsiteX56" fmla="*/ 470410 w 547363"/>
              <a:gd name="connsiteY56" fmla="*/ 497173 h 994407"/>
              <a:gd name="connsiteX57" fmla="*/ 458292 w 547363"/>
              <a:gd name="connsiteY57" fmla="*/ 476868 h 994407"/>
              <a:gd name="connsiteX58" fmla="*/ 445536 w 547363"/>
              <a:gd name="connsiteY58" fmla="*/ 457963 h 994407"/>
              <a:gd name="connsiteX59" fmla="*/ 442984 w 547363"/>
              <a:gd name="connsiteY59" fmla="*/ 482469 h 994407"/>
              <a:gd name="connsiteX60" fmla="*/ 444259 w 547363"/>
              <a:gd name="connsiteY60" fmla="*/ 520279 h 994407"/>
              <a:gd name="connsiteX61" fmla="*/ 461481 w 547363"/>
              <a:gd name="connsiteY61" fmla="*/ 565791 h 994407"/>
              <a:gd name="connsiteX62" fmla="*/ 464431 w 547363"/>
              <a:gd name="connsiteY62" fmla="*/ 582858 h 994407"/>
              <a:gd name="connsiteX63" fmla="*/ 462151 w 547363"/>
              <a:gd name="connsiteY63" fmla="*/ 603316 h 994407"/>
              <a:gd name="connsiteX64" fmla="*/ 421543 w 547363"/>
              <a:gd name="connsiteY64" fmla="*/ 680708 h 994407"/>
              <a:gd name="connsiteX65" fmla="*/ 424487 w 547363"/>
              <a:gd name="connsiteY65" fmla="*/ 663116 h 994407"/>
              <a:gd name="connsiteX66" fmla="*/ 442983 w 547363"/>
              <a:gd name="connsiteY66" fmla="*/ 630208 h 994407"/>
              <a:gd name="connsiteX67" fmla="*/ 444259 w 547363"/>
              <a:gd name="connsiteY67" fmla="*/ 599400 h 994407"/>
              <a:gd name="connsiteX68" fmla="*/ 437881 w 547363"/>
              <a:gd name="connsiteY68" fmla="*/ 575594 h 994407"/>
              <a:gd name="connsiteX69" fmla="*/ 430227 w 547363"/>
              <a:gd name="connsiteY69" fmla="*/ 553188 h 994407"/>
              <a:gd name="connsiteX70" fmla="*/ 421298 w 547363"/>
              <a:gd name="connsiteY70" fmla="*/ 576293 h 994407"/>
              <a:gd name="connsiteX71" fmla="*/ 412368 w 547363"/>
              <a:gd name="connsiteY71" fmla="*/ 613403 h 994407"/>
              <a:gd name="connsiteX72" fmla="*/ 413644 w 547363"/>
              <a:gd name="connsiteY72" fmla="*/ 643511 h 994407"/>
              <a:gd name="connsiteX73" fmla="*/ 416833 w 547363"/>
              <a:gd name="connsiteY73" fmla="*/ 663817 h 994407"/>
              <a:gd name="connsiteX74" fmla="*/ 415159 w 547363"/>
              <a:gd name="connsiteY74" fmla="*/ 681584 h 994407"/>
              <a:gd name="connsiteX75" fmla="*/ 408920 w 547363"/>
              <a:gd name="connsiteY75" fmla="*/ 696870 h 994407"/>
              <a:gd name="connsiteX76" fmla="*/ 355684 w 547363"/>
              <a:gd name="connsiteY76" fmla="*/ 758166 h 994407"/>
              <a:gd name="connsiteX77" fmla="*/ 347173 w 547363"/>
              <a:gd name="connsiteY77" fmla="*/ 764899 h 994407"/>
              <a:gd name="connsiteX78" fmla="*/ 353691 w 547363"/>
              <a:gd name="connsiteY78" fmla="*/ 749939 h 994407"/>
              <a:gd name="connsiteX79" fmla="*/ 380479 w 547363"/>
              <a:gd name="connsiteY79" fmla="*/ 722631 h 994407"/>
              <a:gd name="connsiteX80" fmla="*/ 390046 w 547363"/>
              <a:gd name="connsiteY80" fmla="*/ 692524 h 994407"/>
              <a:gd name="connsiteX81" fmla="*/ 390684 w 547363"/>
              <a:gd name="connsiteY81" fmla="*/ 666617 h 994407"/>
              <a:gd name="connsiteX82" fmla="*/ 389408 w 547363"/>
              <a:gd name="connsiteY82" fmla="*/ 642111 h 994407"/>
              <a:gd name="connsiteX83" fmla="*/ 374101 w 547363"/>
              <a:gd name="connsiteY83" fmla="*/ 661716 h 994407"/>
              <a:gd name="connsiteX84" fmla="*/ 354966 w 547363"/>
              <a:gd name="connsiteY84" fmla="*/ 696024 h 994407"/>
              <a:gd name="connsiteX85" fmla="*/ 346037 w 547363"/>
              <a:gd name="connsiteY85" fmla="*/ 747838 h 994407"/>
              <a:gd name="connsiteX86" fmla="*/ 339898 w 547363"/>
              <a:gd name="connsiteY86" fmla="*/ 764817 h 994407"/>
              <a:gd name="connsiteX87" fmla="*/ 331156 w 547363"/>
              <a:gd name="connsiteY87" fmla="*/ 777572 h 994407"/>
              <a:gd name="connsiteX88" fmla="*/ 282893 w 547363"/>
              <a:gd name="connsiteY88" fmla="*/ 815756 h 994407"/>
              <a:gd name="connsiteX89" fmla="*/ 252045 w 547363"/>
              <a:gd name="connsiteY89" fmla="*/ 834281 h 994407"/>
              <a:gd name="connsiteX90" fmla="*/ 262484 w 547363"/>
              <a:gd name="connsiteY90" fmla="*/ 817856 h 994407"/>
              <a:gd name="connsiteX91" fmla="*/ 295012 w 547363"/>
              <a:gd name="connsiteY91" fmla="*/ 796151 h 994407"/>
              <a:gd name="connsiteX92" fmla="*/ 311595 w 547363"/>
              <a:gd name="connsiteY92" fmla="*/ 768143 h 994407"/>
              <a:gd name="connsiteX93" fmla="*/ 317974 w 547363"/>
              <a:gd name="connsiteY93" fmla="*/ 742236 h 994407"/>
              <a:gd name="connsiteX94" fmla="*/ 323076 w 547363"/>
              <a:gd name="connsiteY94" fmla="*/ 717030 h 994407"/>
              <a:gd name="connsiteX95" fmla="*/ 302666 w 547363"/>
              <a:gd name="connsiteY95" fmla="*/ 733134 h 994407"/>
              <a:gd name="connsiteX96" fmla="*/ 275240 w 547363"/>
              <a:gd name="connsiteY96" fmla="*/ 763942 h 994407"/>
              <a:gd name="connsiteX97" fmla="*/ 256105 w 547363"/>
              <a:gd name="connsiteY97" fmla="*/ 815056 h 994407"/>
              <a:gd name="connsiteX98" fmla="*/ 230593 w 547363"/>
              <a:gd name="connsiteY98" fmla="*/ 846564 h 994407"/>
              <a:gd name="connsiteX99" fmla="*/ 229773 w 547363"/>
              <a:gd name="connsiteY99" fmla="*/ 847656 h 994407"/>
              <a:gd name="connsiteX100" fmla="*/ 209147 w 547363"/>
              <a:gd name="connsiteY100" fmla="*/ 860042 h 994407"/>
              <a:gd name="connsiteX101" fmla="*/ 147699 w 547363"/>
              <a:gd name="connsiteY101" fmla="*/ 891297 h 994407"/>
              <a:gd name="connsiteX102" fmla="*/ 150547 w 547363"/>
              <a:gd name="connsiteY102" fmla="*/ 886474 h 994407"/>
              <a:gd name="connsiteX103" fmla="*/ 161708 w 547363"/>
              <a:gd name="connsiteY103" fmla="*/ 875971 h 994407"/>
              <a:gd name="connsiteX104" fmla="*/ 198064 w 547363"/>
              <a:gd name="connsiteY104" fmla="*/ 857767 h 994407"/>
              <a:gd name="connsiteX105" fmla="*/ 229316 w 547363"/>
              <a:gd name="connsiteY105" fmla="*/ 805953 h 994407"/>
              <a:gd name="connsiteX106" fmla="*/ 238884 w 547363"/>
              <a:gd name="connsiteY106" fmla="*/ 780747 h 994407"/>
              <a:gd name="connsiteX107" fmla="*/ 214647 w 547363"/>
              <a:gd name="connsiteY107" fmla="*/ 794050 h 994407"/>
              <a:gd name="connsiteX108" fmla="*/ 180842 w 547363"/>
              <a:gd name="connsiteY108" fmla="*/ 821357 h 994407"/>
              <a:gd name="connsiteX109" fmla="*/ 154693 w 547363"/>
              <a:gd name="connsiteY109" fmla="*/ 871070 h 994407"/>
              <a:gd name="connsiteX110" fmla="*/ 143770 w 547363"/>
              <a:gd name="connsiteY110" fmla="*/ 886824 h 994407"/>
              <a:gd name="connsiteX111" fmla="*/ 128847 w 547363"/>
              <a:gd name="connsiteY111" fmla="*/ 900540 h 994407"/>
              <a:gd name="connsiteX112" fmla="*/ 81505 w 547363"/>
              <a:gd name="connsiteY112" fmla="*/ 923234 h 994407"/>
              <a:gd name="connsiteX113" fmla="*/ 36698 w 547363"/>
              <a:gd name="connsiteY113" fmla="*/ 947390 h 994407"/>
              <a:gd name="connsiteX114" fmla="*/ 9272 w 547363"/>
              <a:gd name="connsiteY114" fmla="*/ 968396 h 994407"/>
              <a:gd name="connsiteX115" fmla="*/ 1619 w 547363"/>
              <a:gd name="connsiteY115" fmla="*/ 978898 h 994407"/>
              <a:gd name="connsiteX116" fmla="*/ 4170 w 547363"/>
              <a:gd name="connsiteY116" fmla="*/ 994302 h 994407"/>
              <a:gd name="connsiteX117" fmla="*/ 11186 w 547363"/>
              <a:gd name="connsiteY117" fmla="*/ 985900 h 994407"/>
              <a:gd name="connsiteX118" fmla="*/ 33509 w 547363"/>
              <a:gd name="connsiteY118" fmla="*/ 963494 h 994407"/>
              <a:gd name="connsiteX119" fmla="*/ 61573 w 547363"/>
              <a:gd name="connsiteY119" fmla="*/ 946690 h 994407"/>
              <a:gd name="connsiteX120" fmla="*/ 120889 w 547363"/>
              <a:gd name="connsiteY120" fmla="*/ 917282 h 994407"/>
              <a:gd name="connsiteX121" fmla="*/ 124938 w 547363"/>
              <a:gd name="connsiteY121" fmla="*/ 915191 h 994407"/>
              <a:gd name="connsiteX122" fmla="*/ 131094 w 547363"/>
              <a:gd name="connsiteY122" fmla="*/ 915182 h 994407"/>
              <a:gd name="connsiteX123" fmla="*/ 171914 w 547363"/>
              <a:gd name="connsiteY123" fmla="*/ 913081 h 994407"/>
              <a:gd name="connsiteX124" fmla="*/ 225490 w 547363"/>
              <a:gd name="connsiteY124" fmla="*/ 921484 h 994407"/>
              <a:gd name="connsiteX125" fmla="*/ 269499 w 547363"/>
              <a:gd name="connsiteY125" fmla="*/ 905380 h 994407"/>
              <a:gd name="connsiteX126" fmla="*/ 295649 w 547363"/>
              <a:gd name="connsiteY126" fmla="*/ 887175 h 994407"/>
              <a:gd name="connsiteX127" fmla="*/ 268861 w 547363"/>
              <a:gd name="connsiteY127" fmla="*/ 885074 h 994407"/>
              <a:gd name="connsiteX128" fmla="*/ 209545 w 547363"/>
              <a:gd name="connsiteY128" fmla="*/ 884374 h 994407"/>
              <a:gd name="connsiteX129" fmla="*/ 173190 w 547363"/>
              <a:gd name="connsiteY129" fmla="*/ 903979 h 994407"/>
              <a:gd name="connsiteX130" fmla="*/ 158520 w 547363"/>
              <a:gd name="connsiteY130" fmla="*/ 906780 h 994407"/>
              <a:gd name="connsiteX131" fmla="*/ 145532 w 547363"/>
              <a:gd name="connsiteY131" fmla="*/ 904552 h 994407"/>
              <a:gd name="connsiteX132" fmla="*/ 230273 w 547363"/>
              <a:gd name="connsiteY132" fmla="*/ 860774 h 994407"/>
              <a:gd name="connsiteX133" fmla="*/ 230174 w 547363"/>
              <a:gd name="connsiteY133" fmla="*/ 861257 h 994407"/>
              <a:gd name="connsiteX134" fmla="*/ 237608 w 547363"/>
              <a:gd name="connsiteY134" fmla="*/ 860567 h 994407"/>
              <a:gd name="connsiteX135" fmla="*/ 277153 w 547363"/>
              <a:gd name="connsiteY135" fmla="*/ 854266 h 994407"/>
              <a:gd name="connsiteX136" fmla="*/ 330091 w 547363"/>
              <a:gd name="connsiteY136" fmla="*/ 855666 h 994407"/>
              <a:gd name="connsiteX137" fmla="*/ 371549 w 547363"/>
              <a:gd name="connsiteY137" fmla="*/ 832560 h 994407"/>
              <a:gd name="connsiteX138" fmla="*/ 395148 w 547363"/>
              <a:gd name="connsiteY138" fmla="*/ 809455 h 994407"/>
              <a:gd name="connsiteX139" fmla="*/ 368360 w 547363"/>
              <a:gd name="connsiteY139" fmla="*/ 812255 h 994407"/>
              <a:gd name="connsiteX140" fmla="*/ 342209 w 547363"/>
              <a:gd name="connsiteY140" fmla="*/ 813656 h 994407"/>
              <a:gd name="connsiteX141" fmla="*/ 310957 w 547363"/>
              <a:gd name="connsiteY141" fmla="*/ 822058 h 994407"/>
              <a:gd name="connsiteX142" fmla="*/ 277791 w 547363"/>
              <a:gd name="connsiteY142" fmla="*/ 845163 h 994407"/>
              <a:gd name="connsiteX143" fmla="*/ 263998 w 547363"/>
              <a:gd name="connsiteY143" fmla="*/ 849452 h 994407"/>
              <a:gd name="connsiteX144" fmla="*/ 250305 w 547363"/>
              <a:gd name="connsiteY144" fmla="*/ 848434 h 994407"/>
              <a:gd name="connsiteX145" fmla="*/ 327497 w 547363"/>
              <a:gd name="connsiteY145" fmla="*/ 793401 h 994407"/>
              <a:gd name="connsiteX146" fmla="*/ 327350 w 547363"/>
              <a:gd name="connsiteY146" fmla="*/ 796118 h 994407"/>
              <a:gd name="connsiteX147" fmla="*/ 334555 w 547363"/>
              <a:gd name="connsiteY147" fmla="*/ 794050 h 994407"/>
              <a:gd name="connsiteX148" fmla="*/ 371548 w 547363"/>
              <a:gd name="connsiteY148" fmla="*/ 780747 h 994407"/>
              <a:gd name="connsiteX149" fmla="*/ 391958 w 547363"/>
              <a:gd name="connsiteY149" fmla="*/ 780047 h 994407"/>
              <a:gd name="connsiteX150" fmla="*/ 423211 w 547363"/>
              <a:gd name="connsiteY150" fmla="*/ 770244 h 994407"/>
              <a:gd name="connsiteX151" fmla="*/ 458929 w 547363"/>
              <a:gd name="connsiteY151" fmla="*/ 737336 h 994407"/>
              <a:gd name="connsiteX152" fmla="*/ 476787 w 547363"/>
              <a:gd name="connsiteY152" fmla="*/ 708628 h 994407"/>
              <a:gd name="connsiteX153" fmla="*/ 451912 w 547363"/>
              <a:gd name="connsiteY153" fmla="*/ 719131 h 994407"/>
              <a:gd name="connsiteX154" fmla="*/ 427038 w 547363"/>
              <a:gd name="connsiteY154" fmla="*/ 727533 h 994407"/>
              <a:gd name="connsiteX155" fmla="*/ 398974 w 547363"/>
              <a:gd name="connsiteY155" fmla="*/ 742937 h 994407"/>
              <a:gd name="connsiteX156" fmla="*/ 370911 w 547363"/>
              <a:gd name="connsiteY156" fmla="*/ 772345 h 994407"/>
              <a:gd name="connsiteX157" fmla="*/ 357995 w 547363"/>
              <a:gd name="connsiteY157" fmla="*/ 779259 h 994407"/>
              <a:gd name="connsiteX158" fmla="*/ 345357 w 547363"/>
              <a:gd name="connsiteY158" fmla="*/ 780669 h 994407"/>
              <a:gd name="connsiteX159" fmla="*/ 351140 w 547363"/>
              <a:gd name="connsiteY159" fmla="*/ 776546 h 994407"/>
              <a:gd name="connsiteX160" fmla="*/ 399932 w 547363"/>
              <a:gd name="connsiteY160" fmla="*/ 727270 h 994407"/>
              <a:gd name="connsiteX161" fmla="*/ 409616 w 547363"/>
              <a:gd name="connsiteY161" fmla="*/ 713816 h 994407"/>
              <a:gd name="connsiteX162" fmla="*/ 409669 w 547363"/>
              <a:gd name="connsiteY162" fmla="*/ 714163 h 994407"/>
              <a:gd name="connsiteX163" fmla="*/ 416196 w 547363"/>
              <a:gd name="connsiteY163" fmla="*/ 710728 h 994407"/>
              <a:gd name="connsiteX164" fmla="*/ 448724 w 547363"/>
              <a:gd name="connsiteY164" fmla="*/ 688322 h 994407"/>
              <a:gd name="connsiteX165" fmla="*/ 467859 w 547363"/>
              <a:gd name="connsiteY165" fmla="*/ 682721 h 994407"/>
              <a:gd name="connsiteX166" fmla="*/ 495285 w 547363"/>
              <a:gd name="connsiteY166" fmla="*/ 663815 h 994407"/>
              <a:gd name="connsiteX167" fmla="*/ 520159 w 547363"/>
              <a:gd name="connsiteY167" fmla="*/ 621105 h 994407"/>
              <a:gd name="connsiteX168" fmla="*/ 529088 w 547363"/>
              <a:gd name="connsiteY168" fmla="*/ 588897 h 994407"/>
              <a:gd name="connsiteX169" fmla="*/ 508678 w 547363"/>
              <a:gd name="connsiteY169" fmla="*/ 606401 h 994407"/>
              <a:gd name="connsiteX170" fmla="*/ 487631 w 547363"/>
              <a:gd name="connsiteY170" fmla="*/ 621805 h 994407"/>
              <a:gd name="connsiteX171" fmla="*/ 465307 w 547363"/>
              <a:gd name="connsiteY171" fmla="*/ 644911 h 994407"/>
              <a:gd name="connsiteX172" fmla="*/ 446173 w 547363"/>
              <a:gd name="connsiteY172" fmla="*/ 680620 h 994407"/>
              <a:gd name="connsiteX173" fmla="*/ 435410 w 547363"/>
              <a:gd name="connsiteY173" fmla="*/ 690335 h 994407"/>
              <a:gd name="connsiteX174" fmla="*/ 422983 w 547363"/>
              <a:gd name="connsiteY174" fmla="*/ 695246 h 994407"/>
              <a:gd name="connsiteX175" fmla="*/ 441071 w 547363"/>
              <a:gd name="connsiteY175" fmla="*/ 670117 h 994407"/>
              <a:gd name="connsiteX176" fmla="*/ 468780 w 547363"/>
              <a:gd name="connsiteY176" fmla="*/ 613594 h 994407"/>
              <a:gd name="connsiteX177" fmla="*/ 472961 w 547363"/>
              <a:gd name="connsiteY177" fmla="*/ 609202 h 994407"/>
              <a:gd name="connsiteX178" fmla="*/ 497198 w 547363"/>
              <a:gd name="connsiteY178" fmla="*/ 578394 h 994407"/>
              <a:gd name="connsiteX179" fmla="*/ 513781 w 547363"/>
              <a:gd name="connsiteY179" fmla="*/ 567191 h 994407"/>
              <a:gd name="connsiteX180" fmla="*/ 534191 w 547363"/>
              <a:gd name="connsiteY180" fmla="*/ 541285 h 994407"/>
              <a:gd name="connsiteX181" fmla="*/ 546310 w 547363"/>
              <a:gd name="connsiteY181" fmla="*/ 495073 h 994407"/>
              <a:gd name="connsiteX182" fmla="*/ 546947 w 547363"/>
              <a:gd name="connsiteY182" fmla="*/ 462864 h 994407"/>
              <a:gd name="connsiteX183" fmla="*/ 532278 w 547363"/>
              <a:gd name="connsiteY183" fmla="*/ 484570 h 994407"/>
              <a:gd name="connsiteX184" fmla="*/ 516332 w 547363"/>
              <a:gd name="connsiteY184" fmla="*/ 504875 h 994407"/>
              <a:gd name="connsiteX185" fmla="*/ 501024 w 547363"/>
              <a:gd name="connsiteY185" fmla="*/ 532883 h 994407"/>
              <a:gd name="connsiteX186" fmla="*/ 492733 w 547363"/>
              <a:gd name="connsiteY186" fmla="*/ 572093 h 994407"/>
              <a:gd name="connsiteX187" fmla="*/ 485159 w 547363"/>
              <a:gd name="connsiteY187" fmla="*/ 584346 h 994407"/>
              <a:gd name="connsiteX188" fmla="*/ 476621 w 547363"/>
              <a:gd name="connsiteY188" fmla="*/ 591439 h 994407"/>
              <a:gd name="connsiteX189" fmla="*/ 492096 w 547363"/>
              <a:gd name="connsiteY189" fmla="*/ 536383 h 994407"/>
              <a:gd name="connsiteX190" fmla="*/ 495732 w 547363"/>
              <a:gd name="connsiteY190" fmla="*/ 504095 h 994407"/>
              <a:gd name="connsiteX191" fmla="*/ 499111 w 547363"/>
              <a:gd name="connsiteY191" fmla="*/ 497873 h 994407"/>
              <a:gd name="connsiteX192" fmla="*/ 514418 w 547363"/>
              <a:gd name="connsiteY192" fmla="*/ 462164 h 994407"/>
              <a:gd name="connsiteX193" fmla="*/ 539931 w 547363"/>
              <a:gd name="connsiteY193" fmla="*/ 416652 h 994407"/>
              <a:gd name="connsiteX194" fmla="*/ 541844 w 547363"/>
              <a:gd name="connsiteY194" fmla="*/ 371140 h 994407"/>
              <a:gd name="connsiteX195" fmla="*/ 536104 w 547363"/>
              <a:gd name="connsiteY195" fmla="*/ 341733 h 994407"/>
              <a:gd name="connsiteX196" fmla="*/ 526537 w 547363"/>
              <a:gd name="connsiteY196" fmla="*/ 365539 h 994407"/>
              <a:gd name="connsiteX197" fmla="*/ 515694 w 547363"/>
              <a:gd name="connsiteY197" fmla="*/ 388645 h 994407"/>
              <a:gd name="connsiteX198" fmla="*/ 507403 w 547363"/>
              <a:gd name="connsiteY198" fmla="*/ 418753 h 994407"/>
              <a:gd name="connsiteX199" fmla="*/ 508678 w 547363"/>
              <a:gd name="connsiteY199" fmla="*/ 457263 h 994407"/>
              <a:gd name="connsiteX200" fmla="*/ 504692 w 547363"/>
              <a:gd name="connsiteY200" fmla="*/ 470916 h 994407"/>
              <a:gd name="connsiteX201" fmla="*/ 498428 w 547363"/>
              <a:gd name="connsiteY201" fmla="*/ 480152 h 994407"/>
              <a:gd name="connsiteX202" fmla="*/ 500228 w 547363"/>
              <a:gd name="connsiteY202" fmla="*/ 464177 h 994407"/>
              <a:gd name="connsiteX203" fmla="*/ 497836 w 547363"/>
              <a:gd name="connsiteY203" fmla="*/ 391446 h 994407"/>
              <a:gd name="connsiteX204" fmla="*/ 497158 w 547363"/>
              <a:gd name="connsiteY204" fmla="*/ 386905 h 994407"/>
              <a:gd name="connsiteX205" fmla="*/ 498473 w 547363"/>
              <a:gd name="connsiteY205" fmla="*/ 385844 h 994407"/>
              <a:gd name="connsiteX206" fmla="*/ 506127 w 547363"/>
              <a:gd name="connsiteY206" fmla="*/ 348734 h 994407"/>
              <a:gd name="connsiteX207" fmla="*/ 522710 w 547363"/>
              <a:gd name="connsiteY207" fmla="*/ 301822 h 994407"/>
              <a:gd name="connsiteX208" fmla="*/ 518245 w 547363"/>
              <a:gd name="connsiteY208" fmla="*/ 259112 h 994407"/>
              <a:gd name="connsiteX209" fmla="*/ 509315 w 547363"/>
              <a:gd name="connsiteY209" fmla="*/ 232505 h 994407"/>
              <a:gd name="connsiteX210" fmla="*/ 502937 w 547363"/>
              <a:gd name="connsiteY210" fmla="*/ 256311 h 994407"/>
              <a:gd name="connsiteX211" fmla="*/ 492095 w 547363"/>
              <a:gd name="connsiteY211" fmla="*/ 309524 h 994407"/>
              <a:gd name="connsiteX212" fmla="*/ 499749 w 547363"/>
              <a:gd name="connsiteY212" fmla="*/ 345934 h 994407"/>
              <a:gd name="connsiteX213" fmla="*/ 498712 w 547363"/>
              <a:gd name="connsiteY213" fmla="*/ 359237 h 994407"/>
              <a:gd name="connsiteX214" fmla="*/ 494531 w 547363"/>
              <a:gd name="connsiteY214" fmla="*/ 369324 h 994407"/>
              <a:gd name="connsiteX215" fmla="*/ 487153 w 547363"/>
              <a:gd name="connsiteY215" fmla="*/ 319940 h 994407"/>
              <a:gd name="connsiteX216" fmla="*/ 477565 w 547363"/>
              <a:gd name="connsiteY216" fmla="*/ 281365 h 994407"/>
              <a:gd name="connsiteX217" fmla="*/ 479339 w 547363"/>
              <a:gd name="connsiteY217" fmla="*/ 279417 h 994407"/>
              <a:gd name="connsiteX218" fmla="*/ 481890 w 547363"/>
              <a:gd name="connsiteY218" fmla="*/ 243007 h 994407"/>
              <a:gd name="connsiteX219" fmla="*/ 492095 w 547363"/>
              <a:gd name="connsiteY219" fmla="*/ 196096 h 994407"/>
              <a:gd name="connsiteX220" fmla="*/ 483804 w 547363"/>
              <a:gd name="connsiteY220" fmla="*/ 156185 h 994407"/>
              <a:gd name="connsiteX221" fmla="*/ 472961 w 547363"/>
              <a:gd name="connsiteY221" fmla="*/ 131679 h 994407"/>
              <a:gd name="connsiteX222" fmla="*/ 468497 w 547363"/>
              <a:gd name="connsiteY222" fmla="*/ 154784 h 994407"/>
              <a:gd name="connsiteX223" fmla="*/ 463394 w 547363"/>
              <a:gd name="connsiteY223" fmla="*/ 207298 h 994407"/>
              <a:gd name="connsiteX224" fmla="*/ 474875 w 547363"/>
              <a:gd name="connsiteY224" fmla="*/ 240907 h 994407"/>
              <a:gd name="connsiteX225" fmla="*/ 475592 w 547363"/>
              <a:gd name="connsiteY225" fmla="*/ 253948 h 994407"/>
              <a:gd name="connsiteX226" fmla="*/ 473137 w 547363"/>
              <a:gd name="connsiteY226" fmla="*/ 263548 h 994407"/>
              <a:gd name="connsiteX227" fmla="*/ 469772 w 547363"/>
              <a:gd name="connsiteY227" fmla="*/ 250009 h 994407"/>
              <a:gd name="connsiteX228" fmla="*/ 445268 w 547363"/>
              <a:gd name="connsiteY228" fmla="*/ 184138 h 994407"/>
              <a:gd name="connsiteX229" fmla="*/ 448087 w 547363"/>
              <a:gd name="connsiteY229" fmla="*/ 179991 h 994407"/>
              <a:gd name="connsiteX230" fmla="*/ 446811 w 547363"/>
              <a:gd name="connsiteY230" fmla="*/ 144982 h 994407"/>
              <a:gd name="connsiteX231" fmla="*/ 453189 w 547363"/>
              <a:gd name="connsiteY231" fmla="*/ 98070 h 994407"/>
              <a:gd name="connsiteX232" fmla="*/ 442346 w 547363"/>
              <a:gd name="connsiteY232" fmla="*/ 60260 h 994407"/>
              <a:gd name="connsiteX233" fmla="*/ 430228 w 547363"/>
              <a:gd name="connsiteY233" fmla="*/ 37854 h 994407"/>
              <a:gd name="connsiteX234" fmla="*/ 427677 w 547363"/>
              <a:gd name="connsiteY234" fmla="*/ 60961 h 994407"/>
              <a:gd name="connsiteX235" fmla="*/ 426401 w 547363"/>
              <a:gd name="connsiteY235" fmla="*/ 112073 h 994407"/>
              <a:gd name="connsiteX236" fmla="*/ 440433 w 547363"/>
              <a:gd name="connsiteY236" fmla="*/ 143582 h 994407"/>
              <a:gd name="connsiteX237" fmla="*/ 441709 w 547363"/>
              <a:gd name="connsiteY237" fmla="*/ 156010 h 994407"/>
              <a:gd name="connsiteX238" fmla="*/ 439779 w 547363"/>
              <a:gd name="connsiteY238" fmla="*/ 169382 h 994407"/>
              <a:gd name="connsiteX239" fmla="*/ 420023 w 547363"/>
              <a:gd name="connsiteY239" fmla="*/ 116274 h 994407"/>
              <a:gd name="connsiteX240" fmla="*/ 412369 w 547363"/>
              <a:gd name="connsiteY240" fmla="*/ 91768 h 994407"/>
              <a:gd name="connsiteX241" fmla="*/ 403440 w 547363"/>
              <a:gd name="connsiteY241" fmla="*/ 46956 h 994407"/>
              <a:gd name="connsiteX242" fmla="*/ 381755 w 547363"/>
              <a:gd name="connsiteY242" fmla="*/ 16148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896" y="44"/>
                  <a:pt x="367723" y="11947"/>
                  <a:pt x="368360" y="21750"/>
                </a:cubicBezTo>
                <a:cubicBezTo>
                  <a:pt x="368360" y="29452"/>
                  <a:pt x="373463" y="56759"/>
                  <a:pt x="382392" y="68662"/>
                </a:cubicBezTo>
                <a:cubicBezTo>
                  <a:pt x="388770" y="76364"/>
                  <a:pt x="395786" y="84066"/>
                  <a:pt x="405353" y="92468"/>
                </a:cubicBezTo>
                <a:cubicBezTo>
                  <a:pt x="407904" y="95269"/>
                  <a:pt x="410456" y="101570"/>
                  <a:pt x="412369" y="108572"/>
                </a:cubicBezTo>
                <a:cubicBezTo>
                  <a:pt x="412688" y="109623"/>
                  <a:pt x="414761" y="116274"/>
                  <a:pt x="418269" y="126515"/>
                </a:cubicBezTo>
                <a:lnTo>
                  <a:pt x="432708" y="165793"/>
                </a:lnTo>
                <a:lnTo>
                  <a:pt x="419385" y="153383"/>
                </a:lnTo>
                <a:cubicBezTo>
                  <a:pt x="415558" y="140780"/>
                  <a:pt x="411731" y="130977"/>
                  <a:pt x="406629" y="121875"/>
                </a:cubicBezTo>
                <a:cubicBezTo>
                  <a:pt x="398975" y="109272"/>
                  <a:pt x="376651" y="95968"/>
                  <a:pt x="369636" y="93868"/>
                </a:cubicBezTo>
                <a:cubicBezTo>
                  <a:pt x="361344" y="90367"/>
                  <a:pt x="351777" y="84066"/>
                  <a:pt x="351777" y="84066"/>
                </a:cubicBezTo>
                <a:cubicBezTo>
                  <a:pt x="351139" y="83365"/>
                  <a:pt x="355604" y="95269"/>
                  <a:pt x="360706" y="106471"/>
                </a:cubicBezTo>
                <a:cubicBezTo>
                  <a:pt x="363895" y="112773"/>
                  <a:pt x="367722" y="125376"/>
                  <a:pt x="380478" y="136579"/>
                </a:cubicBezTo>
                <a:cubicBezTo>
                  <a:pt x="398975" y="152683"/>
                  <a:pt x="405353" y="154784"/>
                  <a:pt x="416195" y="159685"/>
                </a:cubicBezTo>
                <a:cubicBezTo>
                  <a:pt x="424487" y="165987"/>
                  <a:pt x="430866" y="170188"/>
                  <a:pt x="438519" y="184191"/>
                </a:cubicBezTo>
                <a:lnTo>
                  <a:pt x="439587" y="184363"/>
                </a:lnTo>
                <a:lnTo>
                  <a:pt x="448724" y="210099"/>
                </a:lnTo>
                <a:cubicBezTo>
                  <a:pt x="453508" y="224102"/>
                  <a:pt x="459089" y="241257"/>
                  <a:pt x="464670" y="261212"/>
                </a:cubicBezTo>
                <a:lnTo>
                  <a:pt x="465411" y="264367"/>
                </a:lnTo>
                <a:lnTo>
                  <a:pt x="452551" y="249309"/>
                </a:lnTo>
                <a:cubicBezTo>
                  <a:pt x="450000" y="236005"/>
                  <a:pt x="446811" y="225503"/>
                  <a:pt x="442346" y="215700"/>
                </a:cubicBezTo>
                <a:cubicBezTo>
                  <a:pt x="435968" y="201696"/>
                  <a:pt x="413645" y="186292"/>
                  <a:pt x="406628" y="183492"/>
                </a:cubicBezTo>
                <a:cubicBezTo>
                  <a:pt x="398336" y="179291"/>
                  <a:pt x="388769" y="172289"/>
                  <a:pt x="388769" y="172289"/>
                </a:cubicBezTo>
                <a:cubicBezTo>
                  <a:pt x="388132" y="171588"/>
                  <a:pt x="391958" y="183492"/>
                  <a:pt x="396423" y="195394"/>
                </a:cubicBezTo>
                <a:cubicBezTo>
                  <a:pt x="398975" y="202396"/>
                  <a:pt x="402164" y="215000"/>
                  <a:pt x="414282" y="227603"/>
                </a:cubicBezTo>
                <a:cubicBezTo>
                  <a:pt x="431503" y="245808"/>
                  <a:pt x="437881" y="248608"/>
                  <a:pt x="448724" y="254910"/>
                </a:cubicBezTo>
                <a:cubicBezTo>
                  <a:pt x="456378" y="261912"/>
                  <a:pt x="462756" y="266813"/>
                  <a:pt x="468496" y="282918"/>
                </a:cubicBezTo>
                <a:lnTo>
                  <a:pt x="469861" y="283323"/>
                </a:lnTo>
                <a:lnTo>
                  <a:pt x="480615" y="329130"/>
                </a:lnTo>
                <a:lnTo>
                  <a:pt x="485008" y="363973"/>
                </a:lnTo>
                <a:lnTo>
                  <a:pt x="476150" y="350135"/>
                </a:lnTo>
                <a:cubicBezTo>
                  <a:pt x="475513" y="336131"/>
                  <a:pt x="472962" y="324928"/>
                  <a:pt x="469772" y="314426"/>
                </a:cubicBezTo>
                <a:cubicBezTo>
                  <a:pt x="464670" y="299022"/>
                  <a:pt x="443622" y="280818"/>
                  <a:pt x="436606" y="277316"/>
                </a:cubicBezTo>
                <a:cubicBezTo>
                  <a:pt x="428315" y="272415"/>
                  <a:pt x="419386" y="264013"/>
                  <a:pt x="419386" y="264013"/>
                </a:cubicBezTo>
                <a:cubicBezTo>
                  <a:pt x="419386" y="263313"/>
                  <a:pt x="421937" y="275916"/>
                  <a:pt x="425126" y="288519"/>
                </a:cubicBezTo>
                <a:cubicBezTo>
                  <a:pt x="427039" y="295521"/>
                  <a:pt x="428315" y="308825"/>
                  <a:pt x="439157" y="322828"/>
                </a:cubicBezTo>
                <a:cubicBezTo>
                  <a:pt x="455103" y="343133"/>
                  <a:pt x="460843" y="346634"/>
                  <a:pt x="471048" y="355036"/>
                </a:cubicBezTo>
                <a:cubicBezTo>
                  <a:pt x="478064" y="364138"/>
                  <a:pt x="483804" y="369740"/>
                  <a:pt x="487631" y="386544"/>
                </a:cubicBezTo>
                <a:lnTo>
                  <a:pt x="487929" y="387141"/>
                </a:lnTo>
                <a:lnTo>
                  <a:pt x="490900" y="410701"/>
                </a:lnTo>
                <a:lnTo>
                  <a:pt x="489167" y="471329"/>
                </a:lnTo>
                <a:lnTo>
                  <a:pt x="483804" y="457263"/>
                </a:lnTo>
                <a:cubicBezTo>
                  <a:pt x="485718" y="443259"/>
                  <a:pt x="485718" y="431356"/>
                  <a:pt x="483804" y="420153"/>
                </a:cubicBezTo>
                <a:cubicBezTo>
                  <a:pt x="482528" y="411751"/>
                  <a:pt x="477426" y="401948"/>
                  <a:pt x="471686" y="393546"/>
                </a:cubicBezTo>
                <a:cubicBezTo>
                  <a:pt x="465945" y="385844"/>
                  <a:pt x="459567" y="378842"/>
                  <a:pt x="456378" y="376742"/>
                </a:cubicBezTo>
                <a:cubicBezTo>
                  <a:pt x="449362" y="370440"/>
                  <a:pt x="441071" y="360638"/>
                  <a:pt x="441071" y="360638"/>
                </a:cubicBezTo>
                <a:cubicBezTo>
                  <a:pt x="441071" y="359937"/>
                  <a:pt x="441708" y="373241"/>
                  <a:pt x="442984" y="385844"/>
                </a:cubicBezTo>
                <a:cubicBezTo>
                  <a:pt x="443622" y="392846"/>
                  <a:pt x="442984" y="406149"/>
                  <a:pt x="451913" y="422254"/>
                </a:cubicBezTo>
                <a:cubicBezTo>
                  <a:pt x="464032" y="445359"/>
                  <a:pt x="469134" y="450261"/>
                  <a:pt x="478064" y="460763"/>
                </a:cubicBezTo>
                <a:cubicBezTo>
                  <a:pt x="483166" y="470566"/>
                  <a:pt x="487631" y="478268"/>
                  <a:pt x="488269" y="497173"/>
                </a:cubicBezTo>
                <a:lnTo>
                  <a:pt x="488413" y="497736"/>
                </a:lnTo>
                <a:lnTo>
                  <a:pt x="488269" y="502774"/>
                </a:lnTo>
                <a:lnTo>
                  <a:pt x="468745" y="583148"/>
                </a:lnTo>
                <a:lnTo>
                  <a:pt x="467380" y="576907"/>
                </a:lnTo>
                <a:cubicBezTo>
                  <a:pt x="466902" y="571042"/>
                  <a:pt x="467221" y="566141"/>
                  <a:pt x="467859" y="562991"/>
                </a:cubicBezTo>
                <a:cubicBezTo>
                  <a:pt x="473600" y="549687"/>
                  <a:pt x="476150" y="537784"/>
                  <a:pt x="476788" y="526581"/>
                </a:cubicBezTo>
                <a:cubicBezTo>
                  <a:pt x="477426" y="518179"/>
                  <a:pt x="474237" y="506976"/>
                  <a:pt x="470410" y="497173"/>
                </a:cubicBezTo>
                <a:cubicBezTo>
                  <a:pt x="465946" y="488071"/>
                  <a:pt x="460843" y="479669"/>
                  <a:pt x="458292" y="476868"/>
                </a:cubicBezTo>
                <a:cubicBezTo>
                  <a:pt x="451914" y="469166"/>
                  <a:pt x="445536" y="457963"/>
                  <a:pt x="445536" y="457963"/>
                </a:cubicBezTo>
                <a:cubicBezTo>
                  <a:pt x="445536" y="457263"/>
                  <a:pt x="444259" y="469866"/>
                  <a:pt x="442984" y="482469"/>
                </a:cubicBezTo>
                <a:cubicBezTo>
                  <a:pt x="442346" y="490172"/>
                  <a:pt x="439158" y="502775"/>
                  <a:pt x="444259" y="520279"/>
                </a:cubicBezTo>
                <a:cubicBezTo>
                  <a:pt x="451914" y="546186"/>
                  <a:pt x="455103" y="553188"/>
                  <a:pt x="461481" y="565791"/>
                </a:cubicBezTo>
                <a:cubicBezTo>
                  <a:pt x="462756" y="571743"/>
                  <a:pt x="464032" y="576994"/>
                  <a:pt x="464431" y="582858"/>
                </a:cubicBezTo>
                <a:lnTo>
                  <a:pt x="462151" y="603316"/>
                </a:lnTo>
                <a:lnTo>
                  <a:pt x="421543" y="680708"/>
                </a:lnTo>
                <a:lnTo>
                  <a:pt x="424487" y="663116"/>
                </a:lnTo>
                <a:cubicBezTo>
                  <a:pt x="433416" y="651913"/>
                  <a:pt x="439156" y="641411"/>
                  <a:pt x="442983" y="630208"/>
                </a:cubicBezTo>
                <a:cubicBezTo>
                  <a:pt x="445534" y="621806"/>
                  <a:pt x="445534" y="609902"/>
                  <a:pt x="444259" y="599400"/>
                </a:cubicBezTo>
                <a:cubicBezTo>
                  <a:pt x="442983" y="588897"/>
                  <a:pt x="439794" y="579094"/>
                  <a:pt x="437881" y="575594"/>
                </a:cubicBezTo>
                <a:cubicBezTo>
                  <a:pt x="434054" y="565791"/>
                  <a:pt x="430227" y="553188"/>
                  <a:pt x="430227" y="553188"/>
                </a:cubicBezTo>
                <a:cubicBezTo>
                  <a:pt x="430227" y="552487"/>
                  <a:pt x="425763" y="564391"/>
                  <a:pt x="421298" y="576293"/>
                </a:cubicBezTo>
                <a:cubicBezTo>
                  <a:pt x="418746" y="583295"/>
                  <a:pt x="412368" y="594498"/>
                  <a:pt x="412368" y="613403"/>
                </a:cubicBezTo>
                <a:cubicBezTo>
                  <a:pt x="413006" y="627407"/>
                  <a:pt x="413006" y="636509"/>
                  <a:pt x="413644" y="643511"/>
                </a:cubicBezTo>
                <a:cubicBezTo>
                  <a:pt x="414282" y="650513"/>
                  <a:pt x="415558" y="656114"/>
                  <a:pt x="416833" y="663817"/>
                </a:cubicBezTo>
                <a:cubicBezTo>
                  <a:pt x="416514" y="670118"/>
                  <a:pt x="416355" y="675720"/>
                  <a:pt x="415159" y="681584"/>
                </a:cubicBezTo>
                <a:lnTo>
                  <a:pt x="408920" y="696870"/>
                </a:lnTo>
                <a:lnTo>
                  <a:pt x="355684" y="758166"/>
                </a:lnTo>
                <a:lnTo>
                  <a:pt x="347173" y="764899"/>
                </a:lnTo>
                <a:lnTo>
                  <a:pt x="353691" y="749939"/>
                </a:lnTo>
                <a:cubicBezTo>
                  <a:pt x="365171" y="740836"/>
                  <a:pt x="373463" y="732434"/>
                  <a:pt x="380479" y="722631"/>
                </a:cubicBezTo>
                <a:cubicBezTo>
                  <a:pt x="384943" y="715629"/>
                  <a:pt x="388770" y="703727"/>
                  <a:pt x="390046" y="692524"/>
                </a:cubicBezTo>
                <a:cubicBezTo>
                  <a:pt x="391959" y="681321"/>
                  <a:pt x="391321" y="670818"/>
                  <a:pt x="390684" y="666617"/>
                </a:cubicBezTo>
                <a:cubicBezTo>
                  <a:pt x="389408" y="655414"/>
                  <a:pt x="389408" y="642111"/>
                  <a:pt x="389408" y="642111"/>
                </a:cubicBezTo>
                <a:cubicBezTo>
                  <a:pt x="390046" y="641410"/>
                  <a:pt x="381754" y="651213"/>
                  <a:pt x="374101" y="661716"/>
                </a:cubicBezTo>
                <a:cubicBezTo>
                  <a:pt x="369636" y="668017"/>
                  <a:pt x="360069" y="677120"/>
                  <a:pt x="354966" y="696024"/>
                </a:cubicBezTo>
                <a:cubicBezTo>
                  <a:pt x="347313" y="724031"/>
                  <a:pt x="347313" y="732434"/>
                  <a:pt x="346037" y="747838"/>
                </a:cubicBezTo>
                <a:cubicBezTo>
                  <a:pt x="344123" y="753789"/>
                  <a:pt x="342529" y="759216"/>
                  <a:pt x="339898" y="764817"/>
                </a:cubicBezTo>
                <a:lnTo>
                  <a:pt x="331156" y="777572"/>
                </a:lnTo>
                <a:lnTo>
                  <a:pt x="282893" y="815756"/>
                </a:lnTo>
                <a:lnTo>
                  <a:pt x="252045" y="834281"/>
                </a:lnTo>
                <a:lnTo>
                  <a:pt x="262484" y="817856"/>
                </a:lnTo>
                <a:cubicBezTo>
                  <a:pt x="275878" y="811555"/>
                  <a:pt x="286083" y="804553"/>
                  <a:pt x="295012" y="796151"/>
                </a:cubicBezTo>
                <a:cubicBezTo>
                  <a:pt x="302028" y="790550"/>
                  <a:pt x="307769" y="779347"/>
                  <a:pt x="311595" y="768143"/>
                </a:cubicBezTo>
                <a:cubicBezTo>
                  <a:pt x="315422" y="757640"/>
                  <a:pt x="317974" y="747138"/>
                  <a:pt x="317974" y="742236"/>
                </a:cubicBezTo>
                <a:cubicBezTo>
                  <a:pt x="319249" y="731033"/>
                  <a:pt x="323076" y="717030"/>
                  <a:pt x="323076" y="717030"/>
                </a:cubicBezTo>
                <a:cubicBezTo>
                  <a:pt x="323714" y="716330"/>
                  <a:pt x="312871" y="724732"/>
                  <a:pt x="302666" y="733134"/>
                </a:cubicBezTo>
                <a:cubicBezTo>
                  <a:pt x="296925" y="738736"/>
                  <a:pt x="284807" y="745037"/>
                  <a:pt x="275240" y="763942"/>
                </a:cubicBezTo>
                <a:cubicBezTo>
                  <a:pt x="261846" y="791249"/>
                  <a:pt x="259932" y="799652"/>
                  <a:pt x="256105" y="815056"/>
                </a:cubicBezTo>
                <a:cubicBezTo>
                  <a:pt x="250365" y="826959"/>
                  <a:pt x="246539" y="836061"/>
                  <a:pt x="230593" y="846564"/>
                </a:cubicBezTo>
                <a:lnTo>
                  <a:pt x="229773" y="847656"/>
                </a:lnTo>
                <a:lnTo>
                  <a:pt x="209147" y="860042"/>
                </a:lnTo>
                <a:lnTo>
                  <a:pt x="147699" y="891297"/>
                </a:lnTo>
                <a:lnTo>
                  <a:pt x="150547" y="886474"/>
                </a:lnTo>
                <a:cubicBezTo>
                  <a:pt x="154693" y="881573"/>
                  <a:pt x="158838" y="878072"/>
                  <a:pt x="161708" y="875971"/>
                </a:cubicBezTo>
                <a:cubicBezTo>
                  <a:pt x="176378" y="870370"/>
                  <a:pt x="187859" y="864768"/>
                  <a:pt x="198064" y="857767"/>
                </a:cubicBezTo>
                <a:cubicBezTo>
                  <a:pt x="212733" y="847264"/>
                  <a:pt x="227403" y="815756"/>
                  <a:pt x="229316" y="805953"/>
                </a:cubicBezTo>
                <a:cubicBezTo>
                  <a:pt x="232505" y="794050"/>
                  <a:pt x="238884" y="780747"/>
                  <a:pt x="238884" y="780747"/>
                </a:cubicBezTo>
                <a:cubicBezTo>
                  <a:pt x="239522" y="780747"/>
                  <a:pt x="227403" y="787048"/>
                  <a:pt x="214647" y="794050"/>
                </a:cubicBezTo>
                <a:cubicBezTo>
                  <a:pt x="206993" y="798251"/>
                  <a:pt x="193599" y="803153"/>
                  <a:pt x="180842" y="821357"/>
                </a:cubicBezTo>
                <a:cubicBezTo>
                  <a:pt x="162984" y="846564"/>
                  <a:pt x="160433" y="855666"/>
                  <a:pt x="154693" y="871070"/>
                </a:cubicBezTo>
                <a:cubicBezTo>
                  <a:pt x="150866" y="876671"/>
                  <a:pt x="147836" y="881748"/>
                  <a:pt x="143770" y="886824"/>
                </a:cubicBezTo>
                <a:lnTo>
                  <a:pt x="128847" y="900540"/>
                </a:lnTo>
                <a:lnTo>
                  <a:pt x="81505" y="923234"/>
                </a:lnTo>
                <a:cubicBezTo>
                  <a:pt x="63965" y="931811"/>
                  <a:pt x="48817" y="939688"/>
                  <a:pt x="36698" y="947390"/>
                </a:cubicBezTo>
                <a:cubicBezTo>
                  <a:pt x="23942" y="954392"/>
                  <a:pt x="15013" y="962094"/>
                  <a:pt x="9272" y="968396"/>
                </a:cubicBezTo>
                <a:cubicBezTo>
                  <a:pt x="3532" y="974697"/>
                  <a:pt x="1619" y="978898"/>
                  <a:pt x="1619" y="978898"/>
                </a:cubicBezTo>
                <a:cubicBezTo>
                  <a:pt x="-2208" y="987300"/>
                  <a:pt x="1619" y="992902"/>
                  <a:pt x="4170" y="994302"/>
                </a:cubicBezTo>
                <a:cubicBezTo>
                  <a:pt x="6721" y="995003"/>
                  <a:pt x="7997" y="992202"/>
                  <a:pt x="11186" y="985900"/>
                </a:cubicBezTo>
                <a:cubicBezTo>
                  <a:pt x="16288" y="976798"/>
                  <a:pt x="24580" y="969796"/>
                  <a:pt x="33509" y="963494"/>
                </a:cubicBezTo>
                <a:cubicBezTo>
                  <a:pt x="42439" y="957193"/>
                  <a:pt x="52006" y="952291"/>
                  <a:pt x="61573" y="946690"/>
                </a:cubicBezTo>
                <a:cubicBezTo>
                  <a:pt x="80707" y="936187"/>
                  <a:pt x="101117" y="927085"/>
                  <a:pt x="120889" y="917282"/>
                </a:cubicBezTo>
                <a:lnTo>
                  <a:pt x="124938" y="915191"/>
                </a:lnTo>
                <a:lnTo>
                  <a:pt x="131094" y="915182"/>
                </a:lnTo>
                <a:cubicBezTo>
                  <a:pt x="149591" y="909581"/>
                  <a:pt x="159158" y="911681"/>
                  <a:pt x="171914" y="913081"/>
                </a:cubicBezTo>
                <a:cubicBezTo>
                  <a:pt x="186584" y="918683"/>
                  <a:pt x="194238" y="922884"/>
                  <a:pt x="225490" y="921484"/>
                </a:cubicBezTo>
                <a:cubicBezTo>
                  <a:pt x="247814" y="920784"/>
                  <a:pt x="261208" y="910281"/>
                  <a:pt x="269499" y="905380"/>
                </a:cubicBezTo>
                <a:cubicBezTo>
                  <a:pt x="283531" y="896978"/>
                  <a:pt x="296287" y="886474"/>
                  <a:pt x="295649" y="887175"/>
                </a:cubicBezTo>
                <a:cubicBezTo>
                  <a:pt x="295649" y="887875"/>
                  <a:pt x="280342" y="887875"/>
                  <a:pt x="268861" y="885074"/>
                </a:cubicBezTo>
                <a:cubicBezTo>
                  <a:pt x="259932" y="882273"/>
                  <a:pt x="226766" y="878072"/>
                  <a:pt x="209545" y="884374"/>
                </a:cubicBezTo>
                <a:cubicBezTo>
                  <a:pt x="197426" y="889275"/>
                  <a:pt x="186584" y="894877"/>
                  <a:pt x="173190" y="903979"/>
                </a:cubicBezTo>
                <a:cubicBezTo>
                  <a:pt x="169682" y="905380"/>
                  <a:pt x="164579" y="906605"/>
                  <a:pt x="158520" y="906780"/>
                </a:cubicBezTo>
                <a:lnTo>
                  <a:pt x="145532" y="904552"/>
                </a:lnTo>
                <a:lnTo>
                  <a:pt x="230273" y="860774"/>
                </a:lnTo>
                <a:lnTo>
                  <a:pt x="230174" y="861257"/>
                </a:lnTo>
                <a:cubicBezTo>
                  <a:pt x="231031" y="862274"/>
                  <a:pt x="233303" y="862318"/>
                  <a:pt x="237608" y="860567"/>
                </a:cubicBezTo>
                <a:cubicBezTo>
                  <a:pt x="255467" y="852866"/>
                  <a:pt x="264396" y="854266"/>
                  <a:pt x="277153" y="854266"/>
                </a:cubicBezTo>
                <a:cubicBezTo>
                  <a:pt x="291823" y="857067"/>
                  <a:pt x="299476" y="860567"/>
                  <a:pt x="330091" y="855666"/>
                </a:cubicBezTo>
                <a:cubicBezTo>
                  <a:pt x="351777" y="852165"/>
                  <a:pt x="363895" y="838862"/>
                  <a:pt x="371549" y="832560"/>
                </a:cubicBezTo>
                <a:cubicBezTo>
                  <a:pt x="384305" y="821357"/>
                  <a:pt x="395786" y="808754"/>
                  <a:pt x="395148" y="809455"/>
                </a:cubicBezTo>
                <a:cubicBezTo>
                  <a:pt x="395148" y="809455"/>
                  <a:pt x="379841" y="812955"/>
                  <a:pt x="368360" y="812255"/>
                </a:cubicBezTo>
                <a:cubicBezTo>
                  <a:pt x="363895" y="811555"/>
                  <a:pt x="353690" y="812255"/>
                  <a:pt x="342209" y="813656"/>
                </a:cubicBezTo>
                <a:cubicBezTo>
                  <a:pt x="330729" y="815056"/>
                  <a:pt x="319248" y="817857"/>
                  <a:pt x="310957" y="822058"/>
                </a:cubicBezTo>
                <a:cubicBezTo>
                  <a:pt x="300114" y="827659"/>
                  <a:pt x="289909" y="835361"/>
                  <a:pt x="277791" y="845163"/>
                </a:cubicBezTo>
                <a:cubicBezTo>
                  <a:pt x="274602" y="846914"/>
                  <a:pt x="269818" y="848664"/>
                  <a:pt x="263998" y="849452"/>
                </a:cubicBezTo>
                <a:lnTo>
                  <a:pt x="250305" y="848434"/>
                </a:lnTo>
                <a:lnTo>
                  <a:pt x="327497" y="793401"/>
                </a:lnTo>
                <a:lnTo>
                  <a:pt x="327350" y="796118"/>
                </a:lnTo>
                <a:cubicBezTo>
                  <a:pt x="328336" y="796895"/>
                  <a:pt x="330569" y="796501"/>
                  <a:pt x="334555" y="794050"/>
                </a:cubicBezTo>
                <a:cubicBezTo>
                  <a:pt x="350501" y="784248"/>
                  <a:pt x="359430" y="782847"/>
                  <a:pt x="371548" y="780747"/>
                </a:cubicBezTo>
                <a:cubicBezTo>
                  <a:pt x="379202" y="780747"/>
                  <a:pt x="384942" y="781447"/>
                  <a:pt x="391958" y="780047"/>
                </a:cubicBezTo>
                <a:cubicBezTo>
                  <a:pt x="399612" y="778646"/>
                  <a:pt x="408541" y="776546"/>
                  <a:pt x="423211" y="770244"/>
                </a:cubicBezTo>
                <a:cubicBezTo>
                  <a:pt x="443621" y="761142"/>
                  <a:pt x="453188" y="745037"/>
                  <a:pt x="458929" y="737336"/>
                </a:cubicBezTo>
                <a:cubicBezTo>
                  <a:pt x="469134" y="723332"/>
                  <a:pt x="477425" y="707928"/>
                  <a:pt x="476787" y="708628"/>
                </a:cubicBezTo>
                <a:cubicBezTo>
                  <a:pt x="476787" y="708628"/>
                  <a:pt x="462756" y="716330"/>
                  <a:pt x="451912" y="719131"/>
                </a:cubicBezTo>
                <a:cubicBezTo>
                  <a:pt x="447448" y="719831"/>
                  <a:pt x="437243" y="723332"/>
                  <a:pt x="427038" y="727533"/>
                </a:cubicBezTo>
                <a:cubicBezTo>
                  <a:pt x="416833" y="731734"/>
                  <a:pt x="405990" y="736635"/>
                  <a:pt x="398974" y="742937"/>
                </a:cubicBezTo>
                <a:cubicBezTo>
                  <a:pt x="389407" y="751339"/>
                  <a:pt x="381116" y="760441"/>
                  <a:pt x="370911" y="772345"/>
                </a:cubicBezTo>
                <a:cubicBezTo>
                  <a:pt x="368040" y="774795"/>
                  <a:pt x="363576" y="777421"/>
                  <a:pt x="357995" y="779259"/>
                </a:cubicBezTo>
                <a:lnTo>
                  <a:pt x="345357" y="780669"/>
                </a:lnTo>
                <a:lnTo>
                  <a:pt x="351140" y="776546"/>
                </a:lnTo>
                <a:cubicBezTo>
                  <a:pt x="368360" y="761492"/>
                  <a:pt x="384784" y="745037"/>
                  <a:pt x="399932" y="727270"/>
                </a:cubicBezTo>
                <a:lnTo>
                  <a:pt x="409616" y="713816"/>
                </a:lnTo>
                <a:lnTo>
                  <a:pt x="409669" y="714163"/>
                </a:lnTo>
                <a:cubicBezTo>
                  <a:pt x="410775" y="714710"/>
                  <a:pt x="412848" y="713879"/>
                  <a:pt x="416196" y="710728"/>
                </a:cubicBezTo>
                <a:cubicBezTo>
                  <a:pt x="429590" y="697424"/>
                  <a:pt x="437882" y="693923"/>
                  <a:pt x="448724" y="688322"/>
                </a:cubicBezTo>
                <a:cubicBezTo>
                  <a:pt x="455741" y="686221"/>
                  <a:pt x="460843" y="684821"/>
                  <a:pt x="467859" y="682721"/>
                </a:cubicBezTo>
                <a:cubicBezTo>
                  <a:pt x="474875" y="679219"/>
                  <a:pt x="483166" y="674318"/>
                  <a:pt x="495285" y="663815"/>
                </a:cubicBezTo>
                <a:cubicBezTo>
                  <a:pt x="511868" y="648411"/>
                  <a:pt x="516970" y="630207"/>
                  <a:pt x="520159" y="621105"/>
                </a:cubicBezTo>
                <a:cubicBezTo>
                  <a:pt x="525900" y="605000"/>
                  <a:pt x="529088" y="588196"/>
                  <a:pt x="529088" y="588897"/>
                </a:cubicBezTo>
                <a:cubicBezTo>
                  <a:pt x="529088" y="588897"/>
                  <a:pt x="518246" y="600099"/>
                  <a:pt x="508678" y="606401"/>
                </a:cubicBezTo>
                <a:cubicBezTo>
                  <a:pt x="504852" y="608502"/>
                  <a:pt x="496560" y="614803"/>
                  <a:pt x="487631" y="621805"/>
                </a:cubicBezTo>
                <a:cubicBezTo>
                  <a:pt x="479339" y="628806"/>
                  <a:pt x="470410" y="637209"/>
                  <a:pt x="465307" y="644911"/>
                </a:cubicBezTo>
                <a:cubicBezTo>
                  <a:pt x="458929" y="655413"/>
                  <a:pt x="453189" y="666616"/>
                  <a:pt x="446173" y="680620"/>
                </a:cubicBezTo>
                <a:cubicBezTo>
                  <a:pt x="443941" y="683420"/>
                  <a:pt x="440274" y="687096"/>
                  <a:pt x="435410" y="690335"/>
                </a:cubicBezTo>
                <a:lnTo>
                  <a:pt x="422983" y="695246"/>
                </a:lnTo>
                <a:lnTo>
                  <a:pt x="441071" y="670117"/>
                </a:lnTo>
                <a:lnTo>
                  <a:pt x="468780" y="613594"/>
                </a:lnTo>
                <a:lnTo>
                  <a:pt x="472961" y="609202"/>
                </a:lnTo>
                <a:cubicBezTo>
                  <a:pt x="481890" y="592398"/>
                  <a:pt x="488268" y="587497"/>
                  <a:pt x="497198" y="578394"/>
                </a:cubicBezTo>
                <a:cubicBezTo>
                  <a:pt x="503576" y="574193"/>
                  <a:pt x="508041" y="571392"/>
                  <a:pt x="513781" y="567191"/>
                </a:cubicBezTo>
                <a:cubicBezTo>
                  <a:pt x="519521" y="562290"/>
                  <a:pt x="525900" y="554588"/>
                  <a:pt x="534191" y="541285"/>
                </a:cubicBezTo>
                <a:cubicBezTo>
                  <a:pt x="545671" y="522380"/>
                  <a:pt x="545671" y="504875"/>
                  <a:pt x="546310" y="495073"/>
                </a:cubicBezTo>
                <a:cubicBezTo>
                  <a:pt x="548223" y="478268"/>
                  <a:pt x="546947" y="462164"/>
                  <a:pt x="546947" y="462864"/>
                </a:cubicBezTo>
                <a:cubicBezTo>
                  <a:pt x="546947" y="462864"/>
                  <a:pt x="539931" y="476167"/>
                  <a:pt x="532278" y="484570"/>
                </a:cubicBezTo>
                <a:cubicBezTo>
                  <a:pt x="529088" y="487370"/>
                  <a:pt x="522710" y="495773"/>
                  <a:pt x="516332" y="504875"/>
                </a:cubicBezTo>
                <a:cubicBezTo>
                  <a:pt x="509954" y="513977"/>
                  <a:pt x="503576" y="524480"/>
                  <a:pt x="501024" y="532883"/>
                </a:cubicBezTo>
                <a:cubicBezTo>
                  <a:pt x="497836" y="544785"/>
                  <a:pt x="495284" y="556689"/>
                  <a:pt x="492733" y="572093"/>
                </a:cubicBezTo>
                <a:cubicBezTo>
                  <a:pt x="491458" y="575244"/>
                  <a:pt x="488906" y="579795"/>
                  <a:pt x="485159" y="584346"/>
                </a:cubicBezTo>
                <a:lnTo>
                  <a:pt x="476621" y="591439"/>
                </a:lnTo>
                <a:lnTo>
                  <a:pt x="492096" y="536383"/>
                </a:lnTo>
                <a:lnTo>
                  <a:pt x="495732" y="504095"/>
                </a:lnTo>
                <a:lnTo>
                  <a:pt x="499111" y="497873"/>
                </a:lnTo>
                <a:cubicBezTo>
                  <a:pt x="503576" y="479668"/>
                  <a:pt x="508040" y="472667"/>
                  <a:pt x="514418" y="462164"/>
                </a:cubicBezTo>
                <a:cubicBezTo>
                  <a:pt x="523986" y="450961"/>
                  <a:pt x="529726" y="446060"/>
                  <a:pt x="539931" y="416652"/>
                </a:cubicBezTo>
                <a:cubicBezTo>
                  <a:pt x="546947" y="396347"/>
                  <a:pt x="543120" y="380243"/>
                  <a:pt x="541844" y="371140"/>
                </a:cubicBezTo>
                <a:cubicBezTo>
                  <a:pt x="539931" y="355736"/>
                  <a:pt x="536104" y="341033"/>
                  <a:pt x="536104" y="341733"/>
                </a:cubicBezTo>
                <a:cubicBezTo>
                  <a:pt x="536104" y="342433"/>
                  <a:pt x="532277" y="355736"/>
                  <a:pt x="526537" y="365539"/>
                </a:cubicBezTo>
                <a:cubicBezTo>
                  <a:pt x="523986" y="369740"/>
                  <a:pt x="519521" y="378843"/>
                  <a:pt x="515694" y="388645"/>
                </a:cubicBezTo>
                <a:cubicBezTo>
                  <a:pt x="511868" y="399147"/>
                  <a:pt x="508040" y="410350"/>
                  <a:pt x="507403" y="418753"/>
                </a:cubicBezTo>
                <a:cubicBezTo>
                  <a:pt x="506764" y="430656"/>
                  <a:pt x="507403" y="442559"/>
                  <a:pt x="508678" y="457263"/>
                </a:cubicBezTo>
                <a:cubicBezTo>
                  <a:pt x="508359" y="460764"/>
                  <a:pt x="507083" y="465665"/>
                  <a:pt x="504692" y="470916"/>
                </a:cubicBezTo>
                <a:lnTo>
                  <a:pt x="498428" y="480152"/>
                </a:lnTo>
                <a:lnTo>
                  <a:pt x="500228" y="464177"/>
                </a:lnTo>
                <a:cubicBezTo>
                  <a:pt x="501025" y="439933"/>
                  <a:pt x="500068" y="415602"/>
                  <a:pt x="497836" y="391446"/>
                </a:cubicBezTo>
                <a:lnTo>
                  <a:pt x="497158" y="386905"/>
                </a:lnTo>
                <a:lnTo>
                  <a:pt x="498473" y="385844"/>
                </a:lnTo>
                <a:cubicBezTo>
                  <a:pt x="499110" y="367639"/>
                  <a:pt x="502300" y="359937"/>
                  <a:pt x="506127" y="348734"/>
                </a:cubicBezTo>
                <a:cubicBezTo>
                  <a:pt x="513142" y="336131"/>
                  <a:pt x="517607" y="330530"/>
                  <a:pt x="522710" y="301822"/>
                </a:cubicBezTo>
                <a:cubicBezTo>
                  <a:pt x="525899" y="281517"/>
                  <a:pt x="520159" y="267514"/>
                  <a:pt x="518245" y="259112"/>
                </a:cubicBezTo>
                <a:cubicBezTo>
                  <a:pt x="514418" y="245108"/>
                  <a:pt x="509315" y="231804"/>
                  <a:pt x="509315" y="232505"/>
                </a:cubicBezTo>
                <a:cubicBezTo>
                  <a:pt x="509315" y="232505"/>
                  <a:pt x="506764" y="246508"/>
                  <a:pt x="502937" y="256311"/>
                </a:cubicBezTo>
                <a:cubicBezTo>
                  <a:pt x="499110" y="264012"/>
                  <a:pt x="490819" y="292720"/>
                  <a:pt x="492095" y="309524"/>
                </a:cubicBezTo>
                <a:cubicBezTo>
                  <a:pt x="493370" y="320727"/>
                  <a:pt x="495922" y="331930"/>
                  <a:pt x="499749" y="345934"/>
                </a:cubicBezTo>
                <a:cubicBezTo>
                  <a:pt x="500067" y="349085"/>
                  <a:pt x="499908" y="353811"/>
                  <a:pt x="498712" y="359237"/>
                </a:cubicBezTo>
                <a:lnTo>
                  <a:pt x="494531" y="369324"/>
                </a:lnTo>
                <a:lnTo>
                  <a:pt x="487153" y="319940"/>
                </a:lnTo>
                <a:lnTo>
                  <a:pt x="477565" y="281365"/>
                </a:lnTo>
                <a:lnTo>
                  <a:pt x="479339" y="279417"/>
                </a:lnTo>
                <a:cubicBezTo>
                  <a:pt x="477426" y="262612"/>
                  <a:pt x="479339" y="254210"/>
                  <a:pt x="481890" y="243007"/>
                </a:cubicBezTo>
                <a:cubicBezTo>
                  <a:pt x="486355" y="230404"/>
                  <a:pt x="490182" y="223402"/>
                  <a:pt x="492095" y="196096"/>
                </a:cubicBezTo>
                <a:cubicBezTo>
                  <a:pt x="493371" y="176490"/>
                  <a:pt x="486355" y="163887"/>
                  <a:pt x="483804" y="156185"/>
                </a:cubicBezTo>
                <a:cubicBezTo>
                  <a:pt x="478702" y="142882"/>
                  <a:pt x="472961" y="130978"/>
                  <a:pt x="472961" y="131679"/>
                </a:cubicBezTo>
                <a:cubicBezTo>
                  <a:pt x="472961" y="131679"/>
                  <a:pt x="471685" y="144982"/>
                  <a:pt x="468497" y="154784"/>
                </a:cubicBezTo>
                <a:cubicBezTo>
                  <a:pt x="465945" y="162487"/>
                  <a:pt x="460205" y="191194"/>
                  <a:pt x="463394" y="207298"/>
                </a:cubicBezTo>
                <a:cubicBezTo>
                  <a:pt x="465945" y="217801"/>
                  <a:pt x="469772" y="228304"/>
                  <a:pt x="474875" y="240907"/>
                </a:cubicBezTo>
                <a:cubicBezTo>
                  <a:pt x="475512" y="244058"/>
                  <a:pt x="475991" y="248609"/>
                  <a:pt x="475592" y="253948"/>
                </a:cubicBezTo>
                <a:lnTo>
                  <a:pt x="473137" y="263548"/>
                </a:lnTo>
                <a:lnTo>
                  <a:pt x="469772" y="250009"/>
                </a:lnTo>
                <a:lnTo>
                  <a:pt x="445268" y="184138"/>
                </a:lnTo>
                <a:lnTo>
                  <a:pt x="448087" y="179991"/>
                </a:lnTo>
                <a:cubicBezTo>
                  <a:pt x="444260" y="163887"/>
                  <a:pt x="445536" y="156185"/>
                  <a:pt x="446811" y="144982"/>
                </a:cubicBezTo>
                <a:cubicBezTo>
                  <a:pt x="450638" y="131679"/>
                  <a:pt x="453189" y="125377"/>
                  <a:pt x="453189" y="98070"/>
                </a:cubicBezTo>
                <a:cubicBezTo>
                  <a:pt x="453189" y="79165"/>
                  <a:pt x="445536" y="67262"/>
                  <a:pt x="442346" y="60260"/>
                </a:cubicBezTo>
                <a:cubicBezTo>
                  <a:pt x="436606" y="48357"/>
                  <a:pt x="430228" y="37154"/>
                  <a:pt x="430228" y="37854"/>
                </a:cubicBezTo>
                <a:cubicBezTo>
                  <a:pt x="430228" y="38555"/>
                  <a:pt x="429590" y="51158"/>
                  <a:pt x="427677" y="60961"/>
                </a:cubicBezTo>
                <a:cubicBezTo>
                  <a:pt x="425125" y="68662"/>
                  <a:pt x="421936" y="97370"/>
                  <a:pt x="426401" y="112073"/>
                </a:cubicBezTo>
                <a:cubicBezTo>
                  <a:pt x="429590" y="121876"/>
                  <a:pt x="434055" y="132379"/>
                  <a:pt x="440433" y="143582"/>
                </a:cubicBezTo>
                <a:cubicBezTo>
                  <a:pt x="441071" y="146383"/>
                  <a:pt x="441709" y="150759"/>
                  <a:pt x="441709" y="156010"/>
                </a:cubicBezTo>
                <a:lnTo>
                  <a:pt x="439779" y="169382"/>
                </a:lnTo>
                <a:lnTo>
                  <a:pt x="420023" y="116274"/>
                </a:lnTo>
                <a:cubicBezTo>
                  <a:pt x="414921" y="107172"/>
                  <a:pt x="414283" y="100170"/>
                  <a:pt x="412369" y="91768"/>
                </a:cubicBezTo>
                <a:cubicBezTo>
                  <a:pt x="411731" y="78465"/>
                  <a:pt x="412369" y="71463"/>
                  <a:pt x="403440" y="46956"/>
                </a:cubicBezTo>
                <a:cubicBezTo>
                  <a:pt x="397700" y="29452"/>
                  <a:pt x="386857" y="21050"/>
                  <a:pt x="381755" y="16148"/>
                </a:cubicBezTo>
                <a:cubicBezTo>
                  <a:pt x="372825" y="7046"/>
                  <a:pt x="363258" y="-656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14" name="任意多边形: 形状 590">
            <a:extLst>
              <a:ext uri="{FF2B5EF4-FFF2-40B4-BE49-F238E27FC236}">
                <a16:creationId xmlns:a16="http://schemas.microsoft.com/office/drawing/2014/main" id="{3EE624AA-6468-401B-ADEC-24EFAAF946C6}"/>
              </a:ext>
            </a:extLst>
          </p:cNvPr>
          <p:cNvSpPr/>
          <p:nvPr/>
        </p:nvSpPr>
        <p:spPr>
          <a:xfrm>
            <a:off x="2803220" y="30363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81755 w 547363"/>
              <a:gd name="connsiteY1" fmla="*/ 16148 h 994407"/>
              <a:gd name="connsiteX2" fmla="*/ 403440 w 547363"/>
              <a:gd name="connsiteY2" fmla="*/ 46956 h 994407"/>
              <a:gd name="connsiteX3" fmla="*/ 412369 w 547363"/>
              <a:gd name="connsiteY3" fmla="*/ 91768 h 994407"/>
              <a:gd name="connsiteX4" fmla="*/ 420023 w 547363"/>
              <a:gd name="connsiteY4" fmla="*/ 116274 h 994407"/>
              <a:gd name="connsiteX5" fmla="*/ 439779 w 547363"/>
              <a:gd name="connsiteY5" fmla="*/ 169382 h 994407"/>
              <a:gd name="connsiteX6" fmla="*/ 441709 w 547363"/>
              <a:gd name="connsiteY6" fmla="*/ 156010 h 994407"/>
              <a:gd name="connsiteX7" fmla="*/ 440433 w 547363"/>
              <a:gd name="connsiteY7" fmla="*/ 143582 h 994407"/>
              <a:gd name="connsiteX8" fmla="*/ 426401 w 547363"/>
              <a:gd name="connsiteY8" fmla="*/ 112073 h 994407"/>
              <a:gd name="connsiteX9" fmla="*/ 427677 w 547363"/>
              <a:gd name="connsiteY9" fmla="*/ 60961 h 994407"/>
              <a:gd name="connsiteX10" fmla="*/ 430228 w 547363"/>
              <a:gd name="connsiteY10" fmla="*/ 37854 h 994407"/>
              <a:gd name="connsiteX11" fmla="*/ 442346 w 547363"/>
              <a:gd name="connsiteY11" fmla="*/ 60260 h 994407"/>
              <a:gd name="connsiteX12" fmla="*/ 453189 w 547363"/>
              <a:gd name="connsiteY12" fmla="*/ 98070 h 994407"/>
              <a:gd name="connsiteX13" fmla="*/ 446811 w 547363"/>
              <a:gd name="connsiteY13" fmla="*/ 144982 h 994407"/>
              <a:gd name="connsiteX14" fmla="*/ 448087 w 547363"/>
              <a:gd name="connsiteY14" fmla="*/ 179991 h 994407"/>
              <a:gd name="connsiteX15" fmla="*/ 445268 w 547363"/>
              <a:gd name="connsiteY15" fmla="*/ 184138 h 994407"/>
              <a:gd name="connsiteX16" fmla="*/ 469772 w 547363"/>
              <a:gd name="connsiteY16" fmla="*/ 250009 h 994407"/>
              <a:gd name="connsiteX17" fmla="*/ 473137 w 547363"/>
              <a:gd name="connsiteY17" fmla="*/ 263548 h 994407"/>
              <a:gd name="connsiteX18" fmla="*/ 475592 w 547363"/>
              <a:gd name="connsiteY18" fmla="*/ 253948 h 994407"/>
              <a:gd name="connsiteX19" fmla="*/ 474875 w 547363"/>
              <a:gd name="connsiteY19" fmla="*/ 240907 h 994407"/>
              <a:gd name="connsiteX20" fmla="*/ 463394 w 547363"/>
              <a:gd name="connsiteY20" fmla="*/ 207298 h 994407"/>
              <a:gd name="connsiteX21" fmla="*/ 468497 w 547363"/>
              <a:gd name="connsiteY21" fmla="*/ 154784 h 994407"/>
              <a:gd name="connsiteX22" fmla="*/ 472961 w 547363"/>
              <a:gd name="connsiteY22" fmla="*/ 131679 h 994407"/>
              <a:gd name="connsiteX23" fmla="*/ 483804 w 547363"/>
              <a:gd name="connsiteY23" fmla="*/ 156185 h 994407"/>
              <a:gd name="connsiteX24" fmla="*/ 492095 w 547363"/>
              <a:gd name="connsiteY24" fmla="*/ 196096 h 994407"/>
              <a:gd name="connsiteX25" fmla="*/ 481890 w 547363"/>
              <a:gd name="connsiteY25" fmla="*/ 243007 h 994407"/>
              <a:gd name="connsiteX26" fmla="*/ 479339 w 547363"/>
              <a:gd name="connsiteY26" fmla="*/ 279417 h 994407"/>
              <a:gd name="connsiteX27" fmla="*/ 477565 w 547363"/>
              <a:gd name="connsiteY27" fmla="*/ 281365 h 994407"/>
              <a:gd name="connsiteX28" fmla="*/ 487153 w 547363"/>
              <a:gd name="connsiteY28" fmla="*/ 319940 h 994407"/>
              <a:gd name="connsiteX29" fmla="*/ 494531 w 547363"/>
              <a:gd name="connsiteY29" fmla="*/ 369326 h 994407"/>
              <a:gd name="connsiteX30" fmla="*/ 498713 w 547363"/>
              <a:gd name="connsiteY30" fmla="*/ 359237 h 994407"/>
              <a:gd name="connsiteX31" fmla="*/ 499750 w 547363"/>
              <a:gd name="connsiteY31" fmla="*/ 345934 h 994407"/>
              <a:gd name="connsiteX32" fmla="*/ 492096 w 547363"/>
              <a:gd name="connsiteY32" fmla="*/ 309524 h 994407"/>
              <a:gd name="connsiteX33" fmla="*/ 502938 w 547363"/>
              <a:gd name="connsiteY33" fmla="*/ 256311 h 994407"/>
              <a:gd name="connsiteX34" fmla="*/ 509317 w 547363"/>
              <a:gd name="connsiteY34" fmla="*/ 232505 h 994407"/>
              <a:gd name="connsiteX35" fmla="*/ 518246 w 547363"/>
              <a:gd name="connsiteY35" fmla="*/ 259112 h 994407"/>
              <a:gd name="connsiteX36" fmla="*/ 522711 w 547363"/>
              <a:gd name="connsiteY36" fmla="*/ 301822 h 994407"/>
              <a:gd name="connsiteX37" fmla="*/ 506128 w 547363"/>
              <a:gd name="connsiteY37" fmla="*/ 348734 h 994407"/>
              <a:gd name="connsiteX38" fmla="*/ 498474 w 547363"/>
              <a:gd name="connsiteY38" fmla="*/ 385844 h 994407"/>
              <a:gd name="connsiteX39" fmla="*/ 497158 w 547363"/>
              <a:gd name="connsiteY39" fmla="*/ 386906 h 994407"/>
              <a:gd name="connsiteX40" fmla="*/ 497836 w 547363"/>
              <a:gd name="connsiteY40" fmla="*/ 391446 h 994407"/>
              <a:gd name="connsiteX41" fmla="*/ 500228 w 547363"/>
              <a:gd name="connsiteY41" fmla="*/ 464177 h 994407"/>
              <a:gd name="connsiteX42" fmla="*/ 498428 w 547363"/>
              <a:gd name="connsiteY42" fmla="*/ 480152 h 994407"/>
              <a:gd name="connsiteX43" fmla="*/ 504692 w 547363"/>
              <a:gd name="connsiteY43" fmla="*/ 470916 h 994407"/>
              <a:gd name="connsiteX44" fmla="*/ 508678 w 547363"/>
              <a:gd name="connsiteY44" fmla="*/ 457263 h 994407"/>
              <a:gd name="connsiteX45" fmla="*/ 507403 w 547363"/>
              <a:gd name="connsiteY45" fmla="*/ 418753 h 994407"/>
              <a:gd name="connsiteX46" fmla="*/ 515695 w 547363"/>
              <a:gd name="connsiteY46" fmla="*/ 388645 h 994407"/>
              <a:gd name="connsiteX47" fmla="*/ 526537 w 547363"/>
              <a:gd name="connsiteY47" fmla="*/ 365539 h 994407"/>
              <a:gd name="connsiteX48" fmla="*/ 536104 w 547363"/>
              <a:gd name="connsiteY48" fmla="*/ 341733 h 994407"/>
              <a:gd name="connsiteX49" fmla="*/ 541844 w 547363"/>
              <a:gd name="connsiteY49" fmla="*/ 371140 h 994407"/>
              <a:gd name="connsiteX50" fmla="*/ 539931 w 547363"/>
              <a:gd name="connsiteY50" fmla="*/ 416652 h 994407"/>
              <a:gd name="connsiteX51" fmla="*/ 514418 w 547363"/>
              <a:gd name="connsiteY51" fmla="*/ 462164 h 994407"/>
              <a:gd name="connsiteX52" fmla="*/ 499111 w 547363"/>
              <a:gd name="connsiteY52" fmla="*/ 497873 h 994407"/>
              <a:gd name="connsiteX53" fmla="*/ 495732 w 547363"/>
              <a:gd name="connsiteY53" fmla="*/ 504095 h 994407"/>
              <a:gd name="connsiteX54" fmla="*/ 492096 w 547363"/>
              <a:gd name="connsiteY54" fmla="*/ 536383 h 994407"/>
              <a:gd name="connsiteX55" fmla="*/ 476621 w 547363"/>
              <a:gd name="connsiteY55" fmla="*/ 591439 h 994407"/>
              <a:gd name="connsiteX56" fmla="*/ 485159 w 547363"/>
              <a:gd name="connsiteY56" fmla="*/ 584346 h 994407"/>
              <a:gd name="connsiteX57" fmla="*/ 492733 w 547363"/>
              <a:gd name="connsiteY57" fmla="*/ 572093 h 994407"/>
              <a:gd name="connsiteX58" fmla="*/ 501025 w 547363"/>
              <a:gd name="connsiteY58" fmla="*/ 532883 h 994407"/>
              <a:gd name="connsiteX59" fmla="*/ 516332 w 547363"/>
              <a:gd name="connsiteY59" fmla="*/ 504875 h 994407"/>
              <a:gd name="connsiteX60" fmla="*/ 532278 w 547363"/>
              <a:gd name="connsiteY60" fmla="*/ 484570 h 994407"/>
              <a:gd name="connsiteX61" fmla="*/ 546947 w 547363"/>
              <a:gd name="connsiteY61" fmla="*/ 462864 h 994407"/>
              <a:gd name="connsiteX62" fmla="*/ 546310 w 547363"/>
              <a:gd name="connsiteY62" fmla="*/ 495073 h 994407"/>
              <a:gd name="connsiteX63" fmla="*/ 534191 w 547363"/>
              <a:gd name="connsiteY63" fmla="*/ 541285 h 994407"/>
              <a:gd name="connsiteX64" fmla="*/ 513781 w 547363"/>
              <a:gd name="connsiteY64" fmla="*/ 567191 h 994407"/>
              <a:gd name="connsiteX65" fmla="*/ 497198 w 547363"/>
              <a:gd name="connsiteY65" fmla="*/ 578394 h 994407"/>
              <a:gd name="connsiteX66" fmla="*/ 472961 w 547363"/>
              <a:gd name="connsiteY66" fmla="*/ 609202 h 994407"/>
              <a:gd name="connsiteX67" fmla="*/ 468780 w 547363"/>
              <a:gd name="connsiteY67" fmla="*/ 613594 h 994407"/>
              <a:gd name="connsiteX68" fmla="*/ 441071 w 547363"/>
              <a:gd name="connsiteY68" fmla="*/ 670117 h 994407"/>
              <a:gd name="connsiteX69" fmla="*/ 422983 w 547363"/>
              <a:gd name="connsiteY69" fmla="*/ 695246 h 994407"/>
              <a:gd name="connsiteX70" fmla="*/ 435410 w 547363"/>
              <a:gd name="connsiteY70" fmla="*/ 690335 h 994407"/>
              <a:gd name="connsiteX71" fmla="*/ 446173 w 547363"/>
              <a:gd name="connsiteY71" fmla="*/ 680620 h 994407"/>
              <a:gd name="connsiteX72" fmla="*/ 465307 w 547363"/>
              <a:gd name="connsiteY72" fmla="*/ 644911 h 994407"/>
              <a:gd name="connsiteX73" fmla="*/ 487631 w 547363"/>
              <a:gd name="connsiteY73" fmla="*/ 621805 h 994407"/>
              <a:gd name="connsiteX74" fmla="*/ 508679 w 547363"/>
              <a:gd name="connsiteY74" fmla="*/ 606401 h 994407"/>
              <a:gd name="connsiteX75" fmla="*/ 529088 w 547363"/>
              <a:gd name="connsiteY75" fmla="*/ 588897 h 994407"/>
              <a:gd name="connsiteX76" fmla="*/ 520159 w 547363"/>
              <a:gd name="connsiteY76" fmla="*/ 621105 h 994407"/>
              <a:gd name="connsiteX77" fmla="*/ 495285 w 547363"/>
              <a:gd name="connsiteY77" fmla="*/ 663815 h 994407"/>
              <a:gd name="connsiteX78" fmla="*/ 467859 w 547363"/>
              <a:gd name="connsiteY78" fmla="*/ 682721 h 994407"/>
              <a:gd name="connsiteX79" fmla="*/ 448724 w 547363"/>
              <a:gd name="connsiteY79" fmla="*/ 688322 h 994407"/>
              <a:gd name="connsiteX80" fmla="*/ 416196 w 547363"/>
              <a:gd name="connsiteY80" fmla="*/ 710728 h 994407"/>
              <a:gd name="connsiteX81" fmla="*/ 409669 w 547363"/>
              <a:gd name="connsiteY81" fmla="*/ 714163 h 994407"/>
              <a:gd name="connsiteX82" fmla="*/ 409617 w 547363"/>
              <a:gd name="connsiteY82" fmla="*/ 713816 h 994407"/>
              <a:gd name="connsiteX83" fmla="*/ 399932 w 547363"/>
              <a:gd name="connsiteY83" fmla="*/ 727270 h 994407"/>
              <a:gd name="connsiteX84" fmla="*/ 351140 w 547363"/>
              <a:gd name="connsiteY84" fmla="*/ 776546 h 994407"/>
              <a:gd name="connsiteX85" fmla="*/ 345356 w 547363"/>
              <a:gd name="connsiteY85" fmla="*/ 780669 h 994407"/>
              <a:gd name="connsiteX86" fmla="*/ 357996 w 547363"/>
              <a:gd name="connsiteY86" fmla="*/ 779259 h 994407"/>
              <a:gd name="connsiteX87" fmla="*/ 370912 w 547363"/>
              <a:gd name="connsiteY87" fmla="*/ 772345 h 994407"/>
              <a:gd name="connsiteX88" fmla="*/ 398975 w 547363"/>
              <a:gd name="connsiteY88" fmla="*/ 742937 h 994407"/>
              <a:gd name="connsiteX89" fmla="*/ 427039 w 547363"/>
              <a:gd name="connsiteY89" fmla="*/ 727533 h 994407"/>
              <a:gd name="connsiteX90" fmla="*/ 451913 w 547363"/>
              <a:gd name="connsiteY90" fmla="*/ 719131 h 994407"/>
              <a:gd name="connsiteX91" fmla="*/ 476788 w 547363"/>
              <a:gd name="connsiteY91" fmla="*/ 708628 h 994407"/>
              <a:gd name="connsiteX92" fmla="*/ 458930 w 547363"/>
              <a:gd name="connsiteY92" fmla="*/ 737336 h 994407"/>
              <a:gd name="connsiteX93" fmla="*/ 423212 w 547363"/>
              <a:gd name="connsiteY93" fmla="*/ 770244 h 994407"/>
              <a:gd name="connsiteX94" fmla="*/ 391959 w 547363"/>
              <a:gd name="connsiteY94" fmla="*/ 780047 h 994407"/>
              <a:gd name="connsiteX95" fmla="*/ 371549 w 547363"/>
              <a:gd name="connsiteY95" fmla="*/ 780747 h 994407"/>
              <a:gd name="connsiteX96" fmla="*/ 334556 w 547363"/>
              <a:gd name="connsiteY96" fmla="*/ 794050 h 994407"/>
              <a:gd name="connsiteX97" fmla="*/ 327351 w 547363"/>
              <a:gd name="connsiteY97" fmla="*/ 796118 h 994407"/>
              <a:gd name="connsiteX98" fmla="*/ 327498 w 547363"/>
              <a:gd name="connsiteY98" fmla="*/ 793401 h 994407"/>
              <a:gd name="connsiteX99" fmla="*/ 250305 w 547363"/>
              <a:gd name="connsiteY99" fmla="*/ 848434 h 994407"/>
              <a:gd name="connsiteX100" fmla="*/ 263998 w 547363"/>
              <a:gd name="connsiteY100" fmla="*/ 849452 h 994407"/>
              <a:gd name="connsiteX101" fmla="*/ 277791 w 547363"/>
              <a:gd name="connsiteY101" fmla="*/ 845163 h 994407"/>
              <a:gd name="connsiteX102" fmla="*/ 310957 w 547363"/>
              <a:gd name="connsiteY102" fmla="*/ 822058 h 994407"/>
              <a:gd name="connsiteX103" fmla="*/ 342209 w 547363"/>
              <a:gd name="connsiteY103" fmla="*/ 813656 h 994407"/>
              <a:gd name="connsiteX104" fmla="*/ 368360 w 547363"/>
              <a:gd name="connsiteY104" fmla="*/ 812255 h 994407"/>
              <a:gd name="connsiteX105" fmla="*/ 395148 w 547363"/>
              <a:gd name="connsiteY105" fmla="*/ 809455 h 994407"/>
              <a:gd name="connsiteX106" fmla="*/ 371549 w 547363"/>
              <a:gd name="connsiteY106" fmla="*/ 832560 h 994407"/>
              <a:gd name="connsiteX107" fmla="*/ 330091 w 547363"/>
              <a:gd name="connsiteY107" fmla="*/ 855666 h 994407"/>
              <a:gd name="connsiteX108" fmla="*/ 277153 w 547363"/>
              <a:gd name="connsiteY108" fmla="*/ 854266 h 994407"/>
              <a:gd name="connsiteX109" fmla="*/ 237608 w 547363"/>
              <a:gd name="connsiteY109" fmla="*/ 860567 h 994407"/>
              <a:gd name="connsiteX110" fmla="*/ 230174 w 547363"/>
              <a:gd name="connsiteY110" fmla="*/ 861257 h 994407"/>
              <a:gd name="connsiteX111" fmla="*/ 230273 w 547363"/>
              <a:gd name="connsiteY111" fmla="*/ 860774 h 994407"/>
              <a:gd name="connsiteX112" fmla="*/ 145532 w 547363"/>
              <a:gd name="connsiteY112" fmla="*/ 904552 h 994407"/>
              <a:gd name="connsiteX113" fmla="*/ 158520 w 547363"/>
              <a:gd name="connsiteY113" fmla="*/ 906780 h 994407"/>
              <a:gd name="connsiteX114" fmla="*/ 173190 w 547363"/>
              <a:gd name="connsiteY114" fmla="*/ 903979 h 994407"/>
              <a:gd name="connsiteX115" fmla="*/ 209545 w 547363"/>
              <a:gd name="connsiteY115" fmla="*/ 884374 h 994407"/>
              <a:gd name="connsiteX116" fmla="*/ 268861 w 547363"/>
              <a:gd name="connsiteY116" fmla="*/ 885074 h 994407"/>
              <a:gd name="connsiteX117" fmla="*/ 295649 w 547363"/>
              <a:gd name="connsiteY117" fmla="*/ 887175 h 994407"/>
              <a:gd name="connsiteX118" fmla="*/ 269499 w 547363"/>
              <a:gd name="connsiteY118" fmla="*/ 905380 h 994407"/>
              <a:gd name="connsiteX119" fmla="*/ 225490 w 547363"/>
              <a:gd name="connsiteY119" fmla="*/ 921484 h 994407"/>
              <a:gd name="connsiteX120" fmla="*/ 171914 w 547363"/>
              <a:gd name="connsiteY120" fmla="*/ 913081 h 994407"/>
              <a:gd name="connsiteX121" fmla="*/ 131094 w 547363"/>
              <a:gd name="connsiteY121" fmla="*/ 915182 h 994407"/>
              <a:gd name="connsiteX122" fmla="*/ 124938 w 547363"/>
              <a:gd name="connsiteY122" fmla="*/ 915191 h 994407"/>
              <a:gd name="connsiteX123" fmla="*/ 120889 w 547363"/>
              <a:gd name="connsiteY123" fmla="*/ 917282 h 994407"/>
              <a:gd name="connsiteX124" fmla="*/ 61573 w 547363"/>
              <a:gd name="connsiteY124" fmla="*/ 946690 h 994407"/>
              <a:gd name="connsiteX125" fmla="*/ 33509 w 547363"/>
              <a:gd name="connsiteY125" fmla="*/ 963494 h 994407"/>
              <a:gd name="connsiteX126" fmla="*/ 11186 w 547363"/>
              <a:gd name="connsiteY126" fmla="*/ 985900 h 994407"/>
              <a:gd name="connsiteX127" fmla="*/ 4170 w 547363"/>
              <a:gd name="connsiteY127" fmla="*/ 994302 h 994407"/>
              <a:gd name="connsiteX128" fmla="*/ 1619 w 547363"/>
              <a:gd name="connsiteY128" fmla="*/ 978898 h 994407"/>
              <a:gd name="connsiteX129" fmla="*/ 9272 w 547363"/>
              <a:gd name="connsiteY129" fmla="*/ 968396 h 994407"/>
              <a:gd name="connsiteX130" fmla="*/ 36698 w 547363"/>
              <a:gd name="connsiteY130" fmla="*/ 947390 h 994407"/>
              <a:gd name="connsiteX131" fmla="*/ 81504 w 547363"/>
              <a:gd name="connsiteY131" fmla="*/ 923234 h 994407"/>
              <a:gd name="connsiteX132" fmla="*/ 128846 w 547363"/>
              <a:gd name="connsiteY132" fmla="*/ 900540 h 994407"/>
              <a:gd name="connsiteX133" fmla="*/ 143770 w 547363"/>
              <a:gd name="connsiteY133" fmla="*/ 886824 h 994407"/>
              <a:gd name="connsiteX134" fmla="*/ 154693 w 547363"/>
              <a:gd name="connsiteY134" fmla="*/ 871070 h 994407"/>
              <a:gd name="connsiteX135" fmla="*/ 180843 w 547363"/>
              <a:gd name="connsiteY135" fmla="*/ 821357 h 994407"/>
              <a:gd name="connsiteX136" fmla="*/ 214647 w 547363"/>
              <a:gd name="connsiteY136" fmla="*/ 794050 h 994407"/>
              <a:gd name="connsiteX137" fmla="*/ 238884 w 547363"/>
              <a:gd name="connsiteY137" fmla="*/ 780747 h 994407"/>
              <a:gd name="connsiteX138" fmla="*/ 229316 w 547363"/>
              <a:gd name="connsiteY138" fmla="*/ 805953 h 994407"/>
              <a:gd name="connsiteX139" fmla="*/ 198064 w 547363"/>
              <a:gd name="connsiteY139" fmla="*/ 857767 h 994407"/>
              <a:gd name="connsiteX140" fmla="*/ 161708 w 547363"/>
              <a:gd name="connsiteY140" fmla="*/ 875971 h 994407"/>
              <a:gd name="connsiteX141" fmla="*/ 150547 w 547363"/>
              <a:gd name="connsiteY141" fmla="*/ 886474 h 994407"/>
              <a:gd name="connsiteX142" fmla="*/ 147699 w 547363"/>
              <a:gd name="connsiteY142" fmla="*/ 891297 h 994407"/>
              <a:gd name="connsiteX143" fmla="*/ 209147 w 547363"/>
              <a:gd name="connsiteY143" fmla="*/ 860042 h 994407"/>
              <a:gd name="connsiteX144" fmla="*/ 229773 w 547363"/>
              <a:gd name="connsiteY144" fmla="*/ 847656 h 994407"/>
              <a:gd name="connsiteX145" fmla="*/ 230593 w 547363"/>
              <a:gd name="connsiteY145" fmla="*/ 846564 h 994407"/>
              <a:gd name="connsiteX146" fmla="*/ 256105 w 547363"/>
              <a:gd name="connsiteY146" fmla="*/ 815056 h 994407"/>
              <a:gd name="connsiteX147" fmla="*/ 275240 w 547363"/>
              <a:gd name="connsiteY147" fmla="*/ 763942 h 994407"/>
              <a:gd name="connsiteX148" fmla="*/ 302666 w 547363"/>
              <a:gd name="connsiteY148" fmla="*/ 733134 h 994407"/>
              <a:gd name="connsiteX149" fmla="*/ 323076 w 547363"/>
              <a:gd name="connsiteY149" fmla="*/ 717030 h 994407"/>
              <a:gd name="connsiteX150" fmla="*/ 317974 w 547363"/>
              <a:gd name="connsiteY150" fmla="*/ 742236 h 994407"/>
              <a:gd name="connsiteX151" fmla="*/ 311596 w 547363"/>
              <a:gd name="connsiteY151" fmla="*/ 768143 h 994407"/>
              <a:gd name="connsiteX152" fmla="*/ 295012 w 547363"/>
              <a:gd name="connsiteY152" fmla="*/ 796151 h 994407"/>
              <a:gd name="connsiteX153" fmla="*/ 262484 w 547363"/>
              <a:gd name="connsiteY153" fmla="*/ 817856 h 994407"/>
              <a:gd name="connsiteX154" fmla="*/ 252045 w 547363"/>
              <a:gd name="connsiteY154" fmla="*/ 834281 h 994407"/>
              <a:gd name="connsiteX155" fmla="*/ 282894 w 547363"/>
              <a:gd name="connsiteY155" fmla="*/ 815756 h 994407"/>
              <a:gd name="connsiteX156" fmla="*/ 331156 w 547363"/>
              <a:gd name="connsiteY156" fmla="*/ 777572 h 994407"/>
              <a:gd name="connsiteX157" fmla="*/ 339898 w 547363"/>
              <a:gd name="connsiteY157" fmla="*/ 764817 h 994407"/>
              <a:gd name="connsiteX158" fmla="*/ 346037 w 547363"/>
              <a:gd name="connsiteY158" fmla="*/ 747838 h 994407"/>
              <a:gd name="connsiteX159" fmla="*/ 354966 w 547363"/>
              <a:gd name="connsiteY159" fmla="*/ 696024 h 994407"/>
              <a:gd name="connsiteX160" fmla="*/ 374101 w 547363"/>
              <a:gd name="connsiteY160" fmla="*/ 661716 h 994407"/>
              <a:gd name="connsiteX161" fmla="*/ 389408 w 547363"/>
              <a:gd name="connsiteY161" fmla="*/ 642111 h 994407"/>
              <a:gd name="connsiteX162" fmla="*/ 390684 w 547363"/>
              <a:gd name="connsiteY162" fmla="*/ 666617 h 994407"/>
              <a:gd name="connsiteX163" fmla="*/ 390046 w 547363"/>
              <a:gd name="connsiteY163" fmla="*/ 692524 h 994407"/>
              <a:gd name="connsiteX164" fmla="*/ 380479 w 547363"/>
              <a:gd name="connsiteY164" fmla="*/ 722631 h 994407"/>
              <a:gd name="connsiteX165" fmla="*/ 353691 w 547363"/>
              <a:gd name="connsiteY165" fmla="*/ 749939 h 994407"/>
              <a:gd name="connsiteX166" fmla="*/ 347173 w 547363"/>
              <a:gd name="connsiteY166" fmla="*/ 764900 h 994407"/>
              <a:gd name="connsiteX167" fmla="*/ 355684 w 547363"/>
              <a:gd name="connsiteY167" fmla="*/ 758166 h 994407"/>
              <a:gd name="connsiteX168" fmla="*/ 408922 w 547363"/>
              <a:gd name="connsiteY168" fmla="*/ 696868 h 994407"/>
              <a:gd name="connsiteX169" fmla="*/ 415160 w 547363"/>
              <a:gd name="connsiteY169" fmla="*/ 681584 h 994407"/>
              <a:gd name="connsiteX170" fmla="*/ 416834 w 547363"/>
              <a:gd name="connsiteY170" fmla="*/ 663817 h 994407"/>
              <a:gd name="connsiteX171" fmla="*/ 413645 w 547363"/>
              <a:gd name="connsiteY171" fmla="*/ 643511 h 994407"/>
              <a:gd name="connsiteX172" fmla="*/ 412369 w 547363"/>
              <a:gd name="connsiteY172" fmla="*/ 613403 h 994407"/>
              <a:gd name="connsiteX173" fmla="*/ 421299 w 547363"/>
              <a:gd name="connsiteY173" fmla="*/ 576293 h 994407"/>
              <a:gd name="connsiteX174" fmla="*/ 430228 w 547363"/>
              <a:gd name="connsiteY174" fmla="*/ 553188 h 994407"/>
              <a:gd name="connsiteX175" fmla="*/ 437882 w 547363"/>
              <a:gd name="connsiteY175" fmla="*/ 575594 h 994407"/>
              <a:gd name="connsiteX176" fmla="*/ 444260 w 547363"/>
              <a:gd name="connsiteY176" fmla="*/ 599400 h 994407"/>
              <a:gd name="connsiteX177" fmla="*/ 442984 w 547363"/>
              <a:gd name="connsiteY177" fmla="*/ 630208 h 994407"/>
              <a:gd name="connsiteX178" fmla="*/ 424488 w 547363"/>
              <a:gd name="connsiteY178" fmla="*/ 663116 h 994407"/>
              <a:gd name="connsiteX179" fmla="*/ 421545 w 547363"/>
              <a:gd name="connsiteY179" fmla="*/ 680706 h 994407"/>
              <a:gd name="connsiteX180" fmla="*/ 462151 w 547363"/>
              <a:gd name="connsiteY180" fmla="*/ 603316 h 994407"/>
              <a:gd name="connsiteX181" fmla="*/ 464431 w 547363"/>
              <a:gd name="connsiteY181" fmla="*/ 582858 h 994407"/>
              <a:gd name="connsiteX182" fmla="*/ 461481 w 547363"/>
              <a:gd name="connsiteY182" fmla="*/ 565791 h 994407"/>
              <a:gd name="connsiteX183" fmla="*/ 444259 w 547363"/>
              <a:gd name="connsiteY183" fmla="*/ 520279 h 994407"/>
              <a:gd name="connsiteX184" fmla="*/ 442984 w 547363"/>
              <a:gd name="connsiteY184" fmla="*/ 482469 h 994407"/>
              <a:gd name="connsiteX185" fmla="*/ 445536 w 547363"/>
              <a:gd name="connsiteY185" fmla="*/ 457963 h 994407"/>
              <a:gd name="connsiteX186" fmla="*/ 458292 w 547363"/>
              <a:gd name="connsiteY186" fmla="*/ 476868 h 994407"/>
              <a:gd name="connsiteX187" fmla="*/ 470410 w 547363"/>
              <a:gd name="connsiteY187" fmla="*/ 497173 h 994407"/>
              <a:gd name="connsiteX188" fmla="*/ 476788 w 547363"/>
              <a:gd name="connsiteY188" fmla="*/ 526581 h 994407"/>
              <a:gd name="connsiteX189" fmla="*/ 467859 w 547363"/>
              <a:gd name="connsiteY189" fmla="*/ 562991 h 994407"/>
              <a:gd name="connsiteX190" fmla="*/ 467381 w 547363"/>
              <a:gd name="connsiteY190" fmla="*/ 576907 h 994407"/>
              <a:gd name="connsiteX191" fmla="*/ 468745 w 547363"/>
              <a:gd name="connsiteY191" fmla="*/ 583148 h 994407"/>
              <a:gd name="connsiteX192" fmla="*/ 488269 w 547363"/>
              <a:gd name="connsiteY192" fmla="*/ 502774 h 994407"/>
              <a:gd name="connsiteX193" fmla="*/ 488413 w 547363"/>
              <a:gd name="connsiteY193" fmla="*/ 497736 h 994407"/>
              <a:gd name="connsiteX194" fmla="*/ 488269 w 547363"/>
              <a:gd name="connsiteY194" fmla="*/ 497173 h 994407"/>
              <a:gd name="connsiteX195" fmla="*/ 478064 w 547363"/>
              <a:gd name="connsiteY195" fmla="*/ 460763 h 994407"/>
              <a:gd name="connsiteX196" fmla="*/ 451913 w 547363"/>
              <a:gd name="connsiteY196" fmla="*/ 422254 h 994407"/>
              <a:gd name="connsiteX197" fmla="*/ 442984 w 547363"/>
              <a:gd name="connsiteY197" fmla="*/ 385844 h 994407"/>
              <a:gd name="connsiteX198" fmla="*/ 441071 w 547363"/>
              <a:gd name="connsiteY198" fmla="*/ 360638 h 994407"/>
              <a:gd name="connsiteX199" fmla="*/ 456378 w 547363"/>
              <a:gd name="connsiteY199" fmla="*/ 376742 h 994407"/>
              <a:gd name="connsiteX200" fmla="*/ 471686 w 547363"/>
              <a:gd name="connsiteY200" fmla="*/ 393546 h 994407"/>
              <a:gd name="connsiteX201" fmla="*/ 483804 w 547363"/>
              <a:gd name="connsiteY201" fmla="*/ 420153 h 994407"/>
              <a:gd name="connsiteX202" fmla="*/ 483804 w 547363"/>
              <a:gd name="connsiteY202" fmla="*/ 457263 h 994407"/>
              <a:gd name="connsiteX203" fmla="*/ 489167 w 547363"/>
              <a:gd name="connsiteY203" fmla="*/ 471329 h 994407"/>
              <a:gd name="connsiteX204" fmla="*/ 490900 w 547363"/>
              <a:gd name="connsiteY204" fmla="*/ 410701 h 994407"/>
              <a:gd name="connsiteX205" fmla="*/ 487930 w 547363"/>
              <a:gd name="connsiteY205" fmla="*/ 387144 h 994407"/>
              <a:gd name="connsiteX206" fmla="*/ 487630 w 547363"/>
              <a:gd name="connsiteY206" fmla="*/ 386544 h 994407"/>
              <a:gd name="connsiteX207" fmla="*/ 471047 w 547363"/>
              <a:gd name="connsiteY207" fmla="*/ 355036 h 994407"/>
              <a:gd name="connsiteX208" fmla="*/ 439157 w 547363"/>
              <a:gd name="connsiteY208" fmla="*/ 322828 h 994407"/>
              <a:gd name="connsiteX209" fmla="*/ 425125 w 547363"/>
              <a:gd name="connsiteY209" fmla="*/ 288519 h 994407"/>
              <a:gd name="connsiteX210" fmla="*/ 419385 w 547363"/>
              <a:gd name="connsiteY210" fmla="*/ 264013 h 994407"/>
              <a:gd name="connsiteX211" fmla="*/ 436605 w 547363"/>
              <a:gd name="connsiteY211" fmla="*/ 277316 h 994407"/>
              <a:gd name="connsiteX212" fmla="*/ 469771 w 547363"/>
              <a:gd name="connsiteY212" fmla="*/ 314426 h 994407"/>
              <a:gd name="connsiteX213" fmla="*/ 476149 w 547363"/>
              <a:gd name="connsiteY213" fmla="*/ 350135 h 994407"/>
              <a:gd name="connsiteX214" fmla="*/ 485009 w 547363"/>
              <a:gd name="connsiteY214" fmla="*/ 363975 h 994407"/>
              <a:gd name="connsiteX215" fmla="*/ 480615 w 547363"/>
              <a:gd name="connsiteY215" fmla="*/ 329130 h 994407"/>
              <a:gd name="connsiteX216" fmla="*/ 469861 w 547363"/>
              <a:gd name="connsiteY216" fmla="*/ 283322 h 994407"/>
              <a:gd name="connsiteX217" fmla="*/ 468497 w 547363"/>
              <a:gd name="connsiteY217" fmla="*/ 282918 h 994407"/>
              <a:gd name="connsiteX218" fmla="*/ 448725 w 547363"/>
              <a:gd name="connsiteY218" fmla="*/ 254910 h 994407"/>
              <a:gd name="connsiteX219" fmla="*/ 414283 w 547363"/>
              <a:gd name="connsiteY219" fmla="*/ 227603 h 994407"/>
              <a:gd name="connsiteX220" fmla="*/ 396424 w 547363"/>
              <a:gd name="connsiteY220" fmla="*/ 195394 h 994407"/>
              <a:gd name="connsiteX221" fmla="*/ 388771 w 547363"/>
              <a:gd name="connsiteY221" fmla="*/ 172289 h 994407"/>
              <a:gd name="connsiteX222" fmla="*/ 406629 w 547363"/>
              <a:gd name="connsiteY222" fmla="*/ 183492 h 994407"/>
              <a:gd name="connsiteX223" fmla="*/ 442347 w 547363"/>
              <a:gd name="connsiteY223" fmla="*/ 215700 h 994407"/>
              <a:gd name="connsiteX224" fmla="*/ 452552 w 547363"/>
              <a:gd name="connsiteY224" fmla="*/ 249309 h 994407"/>
              <a:gd name="connsiteX225" fmla="*/ 465410 w 547363"/>
              <a:gd name="connsiteY225" fmla="*/ 264366 h 994407"/>
              <a:gd name="connsiteX226" fmla="*/ 464670 w 547363"/>
              <a:gd name="connsiteY226" fmla="*/ 261212 h 994407"/>
              <a:gd name="connsiteX227" fmla="*/ 448724 w 547363"/>
              <a:gd name="connsiteY227" fmla="*/ 210099 h 994407"/>
              <a:gd name="connsiteX228" fmla="*/ 439587 w 547363"/>
              <a:gd name="connsiteY228" fmla="*/ 184363 h 994407"/>
              <a:gd name="connsiteX229" fmla="*/ 438519 w 547363"/>
              <a:gd name="connsiteY229" fmla="*/ 184191 h 994407"/>
              <a:gd name="connsiteX230" fmla="*/ 416196 w 547363"/>
              <a:gd name="connsiteY230" fmla="*/ 159685 h 994407"/>
              <a:gd name="connsiteX231" fmla="*/ 380478 w 547363"/>
              <a:gd name="connsiteY231" fmla="*/ 136579 h 994407"/>
              <a:gd name="connsiteX232" fmla="*/ 360706 w 547363"/>
              <a:gd name="connsiteY232" fmla="*/ 106471 h 994407"/>
              <a:gd name="connsiteX233" fmla="*/ 351777 w 547363"/>
              <a:gd name="connsiteY233" fmla="*/ 84066 h 994407"/>
              <a:gd name="connsiteX234" fmla="*/ 369636 w 547363"/>
              <a:gd name="connsiteY234" fmla="*/ 93868 h 994407"/>
              <a:gd name="connsiteX235" fmla="*/ 406629 w 547363"/>
              <a:gd name="connsiteY235" fmla="*/ 121875 h 994407"/>
              <a:gd name="connsiteX236" fmla="*/ 419385 w 547363"/>
              <a:gd name="connsiteY236" fmla="*/ 153383 h 994407"/>
              <a:gd name="connsiteX237" fmla="*/ 432708 w 547363"/>
              <a:gd name="connsiteY237" fmla="*/ 165793 h 994407"/>
              <a:gd name="connsiteX238" fmla="*/ 418269 w 547363"/>
              <a:gd name="connsiteY238" fmla="*/ 126515 h 994407"/>
              <a:gd name="connsiteX239" fmla="*/ 412369 w 547363"/>
              <a:gd name="connsiteY239" fmla="*/ 108572 h 994407"/>
              <a:gd name="connsiteX240" fmla="*/ 405353 w 547363"/>
              <a:gd name="connsiteY240" fmla="*/ 92468 h 994407"/>
              <a:gd name="connsiteX241" fmla="*/ 382392 w 547363"/>
              <a:gd name="connsiteY241" fmla="*/ 68662 h 994407"/>
              <a:gd name="connsiteX242" fmla="*/ 368360 w 547363"/>
              <a:gd name="connsiteY242" fmla="*/ 21750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258" y="-656"/>
                  <a:pt x="372825" y="7046"/>
                  <a:pt x="381755" y="16148"/>
                </a:cubicBezTo>
                <a:cubicBezTo>
                  <a:pt x="386857" y="21050"/>
                  <a:pt x="397700" y="29452"/>
                  <a:pt x="403440" y="46956"/>
                </a:cubicBezTo>
                <a:cubicBezTo>
                  <a:pt x="412369" y="71463"/>
                  <a:pt x="411731" y="78465"/>
                  <a:pt x="412369" y="91768"/>
                </a:cubicBezTo>
                <a:cubicBezTo>
                  <a:pt x="414283" y="100170"/>
                  <a:pt x="414921" y="107172"/>
                  <a:pt x="420023" y="116274"/>
                </a:cubicBezTo>
                <a:lnTo>
                  <a:pt x="439779" y="169382"/>
                </a:lnTo>
                <a:lnTo>
                  <a:pt x="441709" y="156010"/>
                </a:lnTo>
                <a:cubicBezTo>
                  <a:pt x="441709" y="150759"/>
                  <a:pt x="441071" y="146383"/>
                  <a:pt x="440433" y="143582"/>
                </a:cubicBezTo>
                <a:cubicBezTo>
                  <a:pt x="434055" y="132379"/>
                  <a:pt x="429590" y="121876"/>
                  <a:pt x="426401" y="112073"/>
                </a:cubicBezTo>
                <a:cubicBezTo>
                  <a:pt x="421936" y="97370"/>
                  <a:pt x="425125" y="68662"/>
                  <a:pt x="427677" y="60961"/>
                </a:cubicBezTo>
                <a:cubicBezTo>
                  <a:pt x="429590" y="51158"/>
                  <a:pt x="430228" y="38555"/>
                  <a:pt x="430228" y="37854"/>
                </a:cubicBezTo>
                <a:cubicBezTo>
                  <a:pt x="430228" y="37154"/>
                  <a:pt x="436606" y="48357"/>
                  <a:pt x="442346" y="60260"/>
                </a:cubicBezTo>
                <a:cubicBezTo>
                  <a:pt x="445536" y="67262"/>
                  <a:pt x="453189" y="79165"/>
                  <a:pt x="453189" y="98070"/>
                </a:cubicBezTo>
                <a:cubicBezTo>
                  <a:pt x="453189" y="125377"/>
                  <a:pt x="450638" y="131679"/>
                  <a:pt x="446811" y="144982"/>
                </a:cubicBezTo>
                <a:cubicBezTo>
                  <a:pt x="445536" y="156185"/>
                  <a:pt x="444260" y="163887"/>
                  <a:pt x="448087" y="179991"/>
                </a:cubicBezTo>
                <a:lnTo>
                  <a:pt x="445268" y="184138"/>
                </a:lnTo>
                <a:lnTo>
                  <a:pt x="469772" y="250009"/>
                </a:lnTo>
                <a:lnTo>
                  <a:pt x="473137" y="263548"/>
                </a:lnTo>
                <a:lnTo>
                  <a:pt x="475592" y="253948"/>
                </a:lnTo>
                <a:cubicBezTo>
                  <a:pt x="475991" y="248609"/>
                  <a:pt x="475513" y="244058"/>
                  <a:pt x="474875" y="240907"/>
                </a:cubicBezTo>
                <a:cubicBezTo>
                  <a:pt x="469772" y="228304"/>
                  <a:pt x="465945" y="217801"/>
                  <a:pt x="463394" y="207298"/>
                </a:cubicBezTo>
                <a:cubicBezTo>
                  <a:pt x="460205" y="191194"/>
                  <a:pt x="465945" y="162487"/>
                  <a:pt x="468497" y="154784"/>
                </a:cubicBezTo>
                <a:cubicBezTo>
                  <a:pt x="471685" y="144982"/>
                  <a:pt x="472961" y="131679"/>
                  <a:pt x="472961" y="131679"/>
                </a:cubicBezTo>
                <a:cubicBezTo>
                  <a:pt x="472961" y="130978"/>
                  <a:pt x="478702" y="142882"/>
                  <a:pt x="483804" y="156185"/>
                </a:cubicBezTo>
                <a:cubicBezTo>
                  <a:pt x="486355" y="163887"/>
                  <a:pt x="493371" y="176490"/>
                  <a:pt x="492095" y="196096"/>
                </a:cubicBezTo>
                <a:cubicBezTo>
                  <a:pt x="490182" y="223402"/>
                  <a:pt x="486355" y="230404"/>
                  <a:pt x="481890" y="243007"/>
                </a:cubicBezTo>
                <a:cubicBezTo>
                  <a:pt x="479339" y="254210"/>
                  <a:pt x="477426" y="262612"/>
                  <a:pt x="479339" y="279417"/>
                </a:cubicBezTo>
                <a:lnTo>
                  <a:pt x="477565" y="281365"/>
                </a:lnTo>
                <a:lnTo>
                  <a:pt x="487153" y="319940"/>
                </a:lnTo>
                <a:lnTo>
                  <a:pt x="494531" y="369326"/>
                </a:lnTo>
                <a:lnTo>
                  <a:pt x="498713" y="359237"/>
                </a:lnTo>
                <a:cubicBezTo>
                  <a:pt x="499909" y="353811"/>
                  <a:pt x="500068" y="349085"/>
                  <a:pt x="499750" y="345934"/>
                </a:cubicBezTo>
                <a:cubicBezTo>
                  <a:pt x="495923" y="331930"/>
                  <a:pt x="493371" y="320727"/>
                  <a:pt x="492096" y="309524"/>
                </a:cubicBezTo>
                <a:cubicBezTo>
                  <a:pt x="490820" y="292720"/>
                  <a:pt x="499111" y="264012"/>
                  <a:pt x="502938" y="256311"/>
                </a:cubicBezTo>
                <a:cubicBezTo>
                  <a:pt x="506765" y="246508"/>
                  <a:pt x="509317" y="232505"/>
                  <a:pt x="509317" y="232505"/>
                </a:cubicBezTo>
                <a:cubicBezTo>
                  <a:pt x="509317" y="231804"/>
                  <a:pt x="514419" y="245108"/>
                  <a:pt x="518246" y="259112"/>
                </a:cubicBezTo>
                <a:cubicBezTo>
                  <a:pt x="520160" y="267514"/>
                  <a:pt x="525900" y="281517"/>
                  <a:pt x="522711" y="301822"/>
                </a:cubicBezTo>
                <a:cubicBezTo>
                  <a:pt x="517608" y="330530"/>
                  <a:pt x="513143" y="336131"/>
                  <a:pt x="506128" y="348734"/>
                </a:cubicBezTo>
                <a:cubicBezTo>
                  <a:pt x="502301" y="359937"/>
                  <a:pt x="499111" y="367639"/>
                  <a:pt x="498474" y="385844"/>
                </a:cubicBezTo>
                <a:lnTo>
                  <a:pt x="497158" y="386906"/>
                </a:lnTo>
                <a:lnTo>
                  <a:pt x="497836" y="391446"/>
                </a:lnTo>
                <a:cubicBezTo>
                  <a:pt x="500069" y="415602"/>
                  <a:pt x="501025" y="439933"/>
                  <a:pt x="500228" y="464177"/>
                </a:cubicBezTo>
                <a:lnTo>
                  <a:pt x="498428" y="480152"/>
                </a:lnTo>
                <a:lnTo>
                  <a:pt x="504692" y="470916"/>
                </a:lnTo>
                <a:cubicBezTo>
                  <a:pt x="507084" y="465665"/>
                  <a:pt x="508359" y="460764"/>
                  <a:pt x="508678" y="457263"/>
                </a:cubicBezTo>
                <a:cubicBezTo>
                  <a:pt x="507403" y="442559"/>
                  <a:pt x="506764" y="430656"/>
                  <a:pt x="507403" y="418753"/>
                </a:cubicBezTo>
                <a:cubicBezTo>
                  <a:pt x="508040" y="410350"/>
                  <a:pt x="511868" y="399147"/>
                  <a:pt x="515695" y="388645"/>
                </a:cubicBezTo>
                <a:cubicBezTo>
                  <a:pt x="519521" y="378843"/>
                  <a:pt x="523986" y="369740"/>
                  <a:pt x="526537" y="365539"/>
                </a:cubicBezTo>
                <a:cubicBezTo>
                  <a:pt x="532277" y="355736"/>
                  <a:pt x="536104" y="342433"/>
                  <a:pt x="536104" y="341733"/>
                </a:cubicBezTo>
                <a:cubicBezTo>
                  <a:pt x="536104" y="341033"/>
                  <a:pt x="539931" y="355736"/>
                  <a:pt x="541844" y="371140"/>
                </a:cubicBezTo>
                <a:cubicBezTo>
                  <a:pt x="543120" y="380243"/>
                  <a:pt x="546947" y="396347"/>
                  <a:pt x="539931" y="416652"/>
                </a:cubicBezTo>
                <a:cubicBezTo>
                  <a:pt x="529726" y="446060"/>
                  <a:pt x="523986" y="450961"/>
                  <a:pt x="514418" y="462164"/>
                </a:cubicBezTo>
                <a:cubicBezTo>
                  <a:pt x="508040" y="472667"/>
                  <a:pt x="503576" y="479668"/>
                  <a:pt x="499111" y="497873"/>
                </a:cubicBezTo>
                <a:lnTo>
                  <a:pt x="495732" y="504095"/>
                </a:lnTo>
                <a:lnTo>
                  <a:pt x="492096" y="536383"/>
                </a:lnTo>
                <a:lnTo>
                  <a:pt x="476621" y="591439"/>
                </a:lnTo>
                <a:lnTo>
                  <a:pt x="485159" y="584346"/>
                </a:lnTo>
                <a:cubicBezTo>
                  <a:pt x="488906" y="579795"/>
                  <a:pt x="491458" y="575244"/>
                  <a:pt x="492733" y="572093"/>
                </a:cubicBezTo>
                <a:cubicBezTo>
                  <a:pt x="495285" y="556689"/>
                  <a:pt x="497836" y="544785"/>
                  <a:pt x="501025" y="532883"/>
                </a:cubicBezTo>
                <a:cubicBezTo>
                  <a:pt x="503576" y="524480"/>
                  <a:pt x="509954" y="513977"/>
                  <a:pt x="516332" y="504875"/>
                </a:cubicBezTo>
                <a:cubicBezTo>
                  <a:pt x="522710" y="495773"/>
                  <a:pt x="529088" y="487370"/>
                  <a:pt x="532278" y="484570"/>
                </a:cubicBezTo>
                <a:cubicBezTo>
                  <a:pt x="539932" y="476167"/>
                  <a:pt x="546947" y="462864"/>
                  <a:pt x="546947" y="462864"/>
                </a:cubicBezTo>
                <a:cubicBezTo>
                  <a:pt x="546947" y="462164"/>
                  <a:pt x="548223" y="478268"/>
                  <a:pt x="546310" y="495073"/>
                </a:cubicBezTo>
                <a:cubicBezTo>
                  <a:pt x="545672" y="504875"/>
                  <a:pt x="545672" y="522380"/>
                  <a:pt x="534191" y="541285"/>
                </a:cubicBezTo>
                <a:cubicBezTo>
                  <a:pt x="525900" y="554588"/>
                  <a:pt x="519521" y="562290"/>
                  <a:pt x="513781" y="567191"/>
                </a:cubicBezTo>
                <a:cubicBezTo>
                  <a:pt x="508041" y="571392"/>
                  <a:pt x="503576" y="574193"/>
                  <a:pt x="497198" y="578394"/>
                </a:cubicBezTo>
                <a:cubicBezTo>
                  <a:pt x="488268" y="587497"/>
                  <a:pt x="481890" y="592398"/>
                  <a:pt x="472961" y="609202"/>
                </a:cubicBezTo>
                <a:lnTo>
                  <a:pt x="468780" y="613594"/>
                </a:lnTo>
                <a:lnTo>
                  <a:pt x="441071" y="670117"/>
                </a:lnTo>
                <a:lnTo>
                  <a:pt x="422983" y="695246"/>
                </a:lnTo>
                <a:lnTo>
                  <a:pt x="435410" y="690335"/>
                </a:lnTo>
                <a:cubicBezTo>
                  <a:pt x="440274" y="687096"/>
                  <a:pt x="443941" y="683420"/>
                  <a:pt x="446173" y="680620"/>
                </a:cubicBezTo>
                <a:cubicBezTo>
                  <a:pt x="453189" y="666616"/>
                  <a:pt x="458929" y="655413"/>
                  <a:pt x="465307" y="644911"/>
                </a:cubicBezTo>
                <a:cubicBezTo>
                  <a:pt x="470410" y="637209"/>
                  <a:pt x="479339" y="628806"/>
                  <a:pt x="487631" y="621805"/>
                </a:cubicBezTo>
                <a:cubicBezTo>
                  <a:pt x="496561" y="614803"/>
                  <a:pt x="504852" y="608502"/>
                  <a:pt x="508679" y="606401"/>
                </a:cubicBezTo>
                <a:cubicBezTo>
                  <a:pt x="518246" y="600099"/>
                  <a:pt x="529088" y="588897"/>
                  <a:pt x="529088" y="588897"/>
                </a:cubicBezTo>
                <a:cubicBezTo>
                  <a:pt x="529088" y="588196"/>
                  <a:pt x="525900" y="605000"/>
                  <a:pt x="520159" y="621105"/>
                </a:cubicBezTo>
                <a:cubicBezTo>
                  <a:pt x="516970" y="630207"/>
                  <a:pt x="511868" y="648411"/>
                  <a:pt x="495285" y="663815"/>
                </a:cubicBezTo>
                <a:cubicBezTo>
                  <a:pt x="483166" y="674318"/>
                  <a:pt x="474875" y="679219"/>
                  <a:pt x="467859" y="682721"/>
                </a:cubicBezTo>
                <a:cubicBezTo>
                  <a:pt x="460843" y="684821"/>
                  <a:pt x="455741" y="686221"/>
                  <a:pt x="448724" y="688322"/>
                </a:cubicBezTo>
                <a:cubicBezTo>
                  <a:pt x="437882" y="693923"/>
                  <a:pt x="429590" y="697424"/>
                  <a:pt x="416196" y="710728"/>
                </a:cubicBezTo>
                <a:cubicBezTo>
                  <a:pt x="412848" y="713879"/>
                  <a:pt x="410775" y="714710"/>
                  <a:pt x="409669" y="714163"/>
                </a:cubicBezTo>
                <a:lnTo>
                  <a:pt x="409617" y="713816"/>
                </a:lnTo>
                <a:lnTo>
                  <a:pt x="399932" y="727270"/>
                </a:lnTo>
                <a:cubicBezTo>
                  <a:pt x="384784" y="745037"/>
                  <a:pt x="368361" y="761492"/>
                  <a:pt x="351140" y="776546"/>
                </a:cubicBezTo>
                <a:lnTo>
                  <a:pt x="345356" y="780669"/>
                </a:lnTo>
                <a:lnTo>
                  <a:pt x="357996" y="779259"/>
                </a:lnTo>
                <a:cubicBezTo>
                  <a:pt x="363577" y="777421"/>
                  <a:pt x="368041" y="774795"/>
                  <a:pt x="370912" y="772345"/>
                </a:cubicBezTo>
                <a:cubicBezTo>
                  <a:pt x="381117" y="760441"/>
                  <a:pt x="389408" y="751339"/>
                  <a:pt x="398975" y="742937"/>
                </a:cubicBezTo>
                <a:cubicBezTo>
                  <a:pt x="405991" y="736635"/>
                  <a:pt x="416834" y="731734"/>
                  <a:pt x="427039" y="727533"/>
                </a:cubicBezTo>
                <a:cubicBezTo>
                  <a:pt x="437244" y="723332"/>
                  <a:pt x="447449" y="719831"/>
                  <a:pt x="451913" y="719131"/>
                </a:cubicBezTo>
                <a:cubicBezTo>
                  <a:pt x="462757" y="716330"/>
                  <a:pt x="476788" y="708628"/>
                  <a:pt x="476788" y="708628"/>
                </a:cubicBezTo>
                <a:cubicBezTo>
                  <a:pt x="477426" y="707928"/>
                  <a:pt x="469135" y="723332"/>
                  <a:pt x="458930" y="737336"/>
                </a:cubicBezTo>
                <a:cubicBezTo>
                  <a:pt x="453189" y="745037"/>
                  <a:pt x="443622" y="761142"/>
                  <a:pt x="423212" y="770244"/>
                </a:cubicBezTo>
                <a:cubicBezTo>
                  <a:pt x="408542" y="776546"/>
                  <a:pt x="399613" y="778646"/>
                  <a:pt x="391959" y="780047"/>
                </a:cubicBezTo>
                <a:cubicBezTo>
                  <a:pt x="384944" y="781447"/>
                  <a:pt x="379203" y="780747"/>
                  <a:pt x="371549" y="780747"/>
                </a:cubicBezTo>
                <a:cubicBezTo>
                  <a:pt x="359431" y="782847"/>
                  <a:pt x="350502" y="784248"/>
                  <a:pt x="334556" y="794050"/>
                </a:cubicBezTo>
                <a:cubicBezTo>
                  <a:pt x="330570" y="796501"/>
                  <a:pt x="328338" y="796895"/>
                  <a:pt x="327351" y="796118"/>
                </a:cubicBezTo>
                <a:lnTo>
                  <a:pt x="327498" y="793401"/>
                </a:lnTo>
                <a:lnTo>
                  <a:pt x="250305" y="848434"/>
                </a:lnTo>
                <a:lnTo>
                  <a:pt x="263998" y="849452"/>
                </a:lnTo>
                <a:cubicBezTo>
                  <a:pt x="269818" y="848664"/>
                  <a:pt x="274602" y="846914"/>
                  <a:pt x="277791" y="845163"/>
                </a:cubicBezTo>
                <a:cubicBezTo>
                  <a:pt x="289909" y="835361"/>
                  <a:pt x="300114" y="827659"/>
                  <a:pt x="310957" y="822058"/>
                </a:cubicBezTo>
                <a:cubicBezTo>
                  <a:pt x="319248" y="817857"/>
                  <a:pt x="330729" y="815056"/>
                  <a:pt x="342209" y="813656"/>
                </a:cubicBezTo>
                <a:cubicBezTo>
                  <a:pt x="353690" y="812255"/>
                  <a:pt x="363895" y="811555"/>
                  <a:pt x="368360" y="812255"/>
                </a:cubicBezTo>
                <a:cubicBezTo>
                  <a:pt x="379841" y="812955"/>
                  <a:pt x="395148" y="809455"/>
                  <a:pt x="395148" y="809455"/>
                </a:cubicBezTo>
                <a:cubicBezTo>
                  <a:pt x="395786" y="808754"/>
                  <a:pt x="384305" y="821357"/>
                  <a:pt x="371549" y="832560"/>
                </a:cubicBezTo>
                <a:cubicBezTo>
                  <a:pt x="363895" y="838862"/>
                  <a:pt x="351777" y="852165"/>
                  <a:pt x="330091" y="855666"/>
                </a:cubicBezTo>
                <a:cubicBezTo>
                  <a:pt x="299476" y="860567"/>
                  <a:pt x="291823" y="857067"/>
                  <a:pt x="277153" y="854266"/>
                </a:cubicBezTo>
                <a:cubicBezTo>
                  <a:pt x="264397" y="854266"/>
                  <a:pt x="255467" y="852866"/>
                  <a:pt x="237608" y="860567"/>
                </a:cubicBezTo>
                <a:cubicBezTo>
                  <a:pt x="233303" y="862318"/>
                  <a:pt x="231031" y="862274"/>
                  <a:pt x="230174" y="861257"/>
                </a:cubicBezTo>
                <a:lnTo>
                  <a:pt x="230273" y="860774"/>
                </a:lnTo>
                <a:lnTo>
                  <a:pt x="145532" y="904552"/>
                </a:lnTo>
                <a:lnTo>
                  <a:pt x="158520" y="906780"/>
                </a:lnTo>
                <a:cubicBezTo>
                  <a:pt x="164579" y="906605"/>
                  <a:pt x="169682" y="905380"/>
                  <a:pt x="173190" y="903979"/>
                </a:cubicBezTo>
                <a:cubicBezTo>
                  <a:pt x="186584" y="894877"/>
                  <a:pt x="197427" y="889275"/>
                  <a:pt x="209545" y="884374"/>
                </a:cubicBezTo>
                <a:cubicBezTo>
                  <a:pt x="226766" y="878072"/>
                  <a:pt x="259932" y="882273"/>
                  <a:pt x="268861" y="885074"/>
                </a:cubicBezTo>
                <a:cubicBezTo>
                  <a:pt x="280342" y="887875"/>
                  <a:pt x="295649" y="887875"/>
                  <a:pt x="295649" y="887175"/>
                </a:cubicBezTo>
                <a:cubicBezTo>
                  <a:pt x="296288" y="886474"/>
                  <a:pt x="283531" y="896978"/>
                  <a:pt x="269499" y="905380"/>
                </a:cubicBezTo>
                <a:cubicBezTo>
                  <a:pt x="261208" y="910281"/>
                  <a:pt x="247814" y="920784"/>
                  <a:pt x="225490" y="921484"/>
                </a:cubicBezTo>
                <a:cubicBezTo>
                  <a:pt x="194238" y="922884"/>
                  <a:pt x="186584" y="918683"/>
                  <a:pt x="171914" y="913081"/>
                </a:cubicBezTo>
                <a:cubicBezTo>
                  <a:pt x="159158" y="911681"/>
                  <a:pt x="149591" y="909581"/>
                  <a:pt x="131094" y="915182"/>
                </a:cubicBezTo>
                <a:lnTo>
                  <a:pt x="124938" y="915191"/>
                </a:lnTo>
                <a:lnTo>
                  <a:pt x="120889" y="917282"/>
                </a:lnTo>
                <a:cubicBezTo>
                  <a:pt x="101117" y="927085"/>
                  <a:pt x="80707" y="936187"/>
                  <a:pt x="61573" y="946690"/>
                </a:cubicBezTo>
                <a:cubicBezTo>
                  <a:pt x="52006" y="952291"/>
                  <a:pt x="42439" y="957193"/>
                  <a:pt x="33509" y="963494"/>
                </a:cubicBezTo>
                <a:cubicBezTo>
                  <a:pt x="24580" y="969796"/>
                  <a:pt x="16288" y="976798"/>
                  <a:pt x="11186" y="985900"/>
                </a:cubicBezTo>
                <a:cubicBezTo>
                  <a:pt x="7997" y="992202"/>
                  <a:pt x="6721" y="995003"/>
                  <a:pt x="4170" y="994302"/>
                </a:cubicBezTo>
                <a:cubicBezTo>
                  <a:pt x="1619" y="992902"/>
                  <a:pt x="-2208" y="987300"/>
                  <a:pt x="1619" y="978898"/>
                </a:cubicBezTo>
                <a:cubicBezTo>
                  <a:pt x="1619" y="978898"/>
                  <a:pt x="3532" y="974697"/>
                  <a:pt x="9272" y="968396"/>
                </a:cubicBezTo>
                <a:cubicBezTo>
                  <a:pt x="15012" y="962094"/>
                  <a:pt x="23942" y="954392"/>
                  <a:pt x="36698" y="947390"/>
                </a:cubicBezTo>
                <a:cubicBezTo>
                  <a:pt x="48817" y="939688"/>
                  <a:pt x="63965" y="931811"/>
                  <a:pt x="81504" y="923234"/>
                </a:cubicBezTo>
                <a:lnTo>
                  <a:pt x="128846" y="900540"/>
                </a:lnTo>
                <a:lnTo>
                  <a:pt x="143770" y="886824"/>
                </a:lnTo>
                <a:cubicBezTo>
                  <a:pt x="147836" y="881748"/>
                  <a:pt x="150866" y="876671"/>
                  <a:pt x="154693" y="871070"/>
                </a:cubicBezTo>
                <a:cubicBezTo>
                  <a:pt x="160433" y="855666"/>
                  <a:pt x="162984" y="846564"/>
                  <a:pt x="180843" y="821357"/>
                </a:cubicBezTo>
                <a:cubicBezTo>
                  <a:pt x="193599" y="803153"/>
                  <a:pt x="206993" y="798251"/>
                  <a:pt x="214647" y="794050"/>
                </a:cubicBezTo>
                <a:cubicBezTo>
                  <a:pt x="227403" y="787048"/>
                  <a:pt x="239522" y="780747"/>
                  <a:pt x="238884" y="780747"/>
                </a:cubicBezTo>
                <a:cubicBezTo>
                  <a:pt x="238884" y="780747"/>
                  <a:pt x="232506" y="794050"/>
                  <a:pt x="229316" y="805953"/>
                </a:cubicBezTo>
                <a:cubicBezTo>
                  <a:pt x="227403" y="815756"/>
                  <a:pt x="212733" y="847264"/>
                  <a:pt x="198064" y="857767"/>
                </a:cubicBezTo>
                <a:cubicBezTo>
                  <a:pt x="187859" y="864768"/>
                  <a:pt x="176378" y="870370"/>
                  <a:pt x="161708" y="875971"/>
                </a:cubicBezTo>
                <a:cubicBezTo>
                  <a:pt x="158838" y="878072"/>
                  <a:pt x="154693" y="881573"/>
                  <a:pt x="150547" y="886474"/>
                </a:cubicBezTo>
                <a:lnTo>
                  <a:pt x="147699" y="891297"/>
                </a:lnTo>
                <a:lnTo>
                  <a:pt x="209147" y="860042"/>
                </a:lnTo>
                <a:lnTo>
                  <a:pt x="229773" y="847656"/>
                </a:lnTo>
                <a:lnTo>
                  <a:pt x="230593" y="846564"/>
                </a:lnTo>
                <a:cubicBezTo>
                  <a:pt x="246539" y="836061"/>
                  <a:pt x="250366" y="826959"/>
                  <a:pt x="256105" y="815056"/>
                </a:cubicBezTo>
                <a:cubicBezTo>
                  <a:pt x="259932" y="799652"/>
                  <a:pt x="261846" y="791249"/>
                  <a:pt x="275240" y="763942"/>
                </a:cubicBezTo>
                <a:cubicBezTo>
                  <a:pt x="284807" y="745037"/>
                  <a:pt x="296925" y="738736"/>
                  <a:pt x="302666" y="733134"/>
                </a:cubicBezTo>
                <a:cubicBezTo>
                  <a:pt x="312871" y="724732"/>
                  <a:pt x="323714" y="716330"/>
                  <a:pt x="323076" y="717030"/>
                </a:cubicBezTo>
                <a:cubicBezTo>
                  <a:pt x="323076" y="717030"/>
                  <a:pt x="319249" y="731033"/>
                  <a:pt x="317974" y="742236"/>
                </a:cubicBezTo>
                <a:cubicBezTo>
                  <a:pt x="317974" y="747138"/>
                  <a:pt x="315422" y="757640"/>
                  <a:pt x="311596" y="768143"/>
                </a:cubicBezTo>
                <a:cubicBezTo>
                  <a:pt x="307769" y="779347"/>
                  <a:pt x="302028" y="790550"/>
                  <a:pt x="295012" y="796151"/>
                </a:cubicBezTo>
                <a:cubicBezTo>
                  <a:pt x="286083" y="804553"/>
                  <a:pt x="275878" y="811555"/>
                  <a:pt x="262484" y="817856"/>
                </a:cubicBezTo>
                <a:lnTo>
                  <a:pt x="252045" y="834281"/>
                </a:lnTo>
                <a:lnTo>
                  <a:pt x="282894" y="815756"/>
                </a:lnTo>
                <a:lnTo>
                  <a:pt x="331156" y="777572"/>
                </a:lnTo>
                <a:lnTo>
                  <a:pt x="339898" y="764817"/>
                </a:lnTo>
                <a:cubicBezTo>
                  <a:pt x="342529" y="759216"/>
                  <a:pt x="344124" y="753789"/>
                  <a:pt x="346037" y="747838"/>
                </a:cubicBezTo>
                <a:cubicBezTo>
                  <a:pt x="347313" y="732434"/>
                  <a:pt x="347313" y="724031"/>
                  <a:pt x="354966" y="696024"/>
                </a:cubicBezTo>
                <a:cubicBezTo>
                  <a:pt x="360069" y="677120"/>
                  <a:pt x="369636" y="668017"/>
                  <a:pt x="374101" y="661716"/>
                </a:cubicBezTo>
                <a:cubicBezTo>
                  <a:pt x="381754" y="651213"/>
                  <a:pt x="390046" y="641410"/>
                  <a:pt x="389408" y="642111"/>
                </a:cubicBezTo>
                <a:cubicBezTo>
                  <a:pt x="389408" y="642111"/>
                  <a:pt x="389408" y="655414"/>
                  <a:pt x="390684" y="666617"/>
                </a:cubicBezTo>
                <a:cubicBezTo>
                  <a:pt x="391321" y="670818"/>
                  <a:pt x="391959" y="681321"/>
                  <a:pt x="390046" y="692524"/>
                </a:cubicBezTo>
                <a:cubicBezTo>
                  <a:pt x="388770" y="703727"/>
                  <a:pt x="384943" y="715629"/>
                  <a:pt x="380479" y="722631"/>
                </a:cubicBezTo>
                <a:cubicBezTo>
                  <a:pt x="373463" y="732434"/>
                  <a:pt x="365171" y="740836"/>
                  <a:pt x="353691" y="749939"/>
                </a:cubicBezTo>
                <a:lnTo>
                  <a:pt x="347173" y="764900"/>
                </a:lnTo>
                <a:lnTo>
                  <a:pt x="355684" y="758166"/>
                </a:lnTo>
                <a:lnTo>
                  <a:pt x="408922" y="696868"/>
                </a:lnTo>
                <a:lnTo>
                  <a:pt x="415160" y="681584"/>
                </a:lnTo>
                <a:cubicBezTo>
                  <a:pt x="416356" y="675720"/>
                  <a:pt x="416515" y="670118"/>
                  <a:pt x="416834" y="663817"/>
                </a:cubicBezTo>
                <a:cubicBezTo>
                  <a:pt x="415559" y="656114"/>
                  <a:pt x="414283" y="650513"/>
                  <a:pt x="413645" y="643511"/>
                </a:cubicBezTo>
                <a:cubicBezTo>
                  <a:pt x="413007" y="636509"/>
                  <a:pt x="413007" y="627407"/>
                  <a:pt x="412369" y="613403"/>
                </a:cubicBezTo>
                <a:cubicBezTo>
                  <a:pt x="412369" y="594498"/>
                  <a:pt x="418747" y="583295"/>
                  <a:pt x="421299" y="576293"/>
                </a:cubicBezTo>
                <a:cubicBezTo>
                  <a:pt x="425764" y="564391"/>
                  <a:pt x="430228" y="552487"/>
                  <a:pt x="430228" y="553188"/>
                </a:cubicBezTo>
                <a:cubicBezTo>
                  <a:pt x="430228" y="553188"/>
                  <a:pt x="434055" y="565791"/>
                  <a:pt x="437882" y="575594"/>
                </a:cubicBezTo>
                <a:cubicBezTo>
                  <a:pt x="439796" y="579094"/>
                  <a:pt x="442984" y="588897"/>
                  <a:pt x="444260" y="599400"/>
                </a:cubicBezTo>
                <a:cubicBezTo>
                  <a:pt x="445536" y="609902"/>
                  <a:pt x="445536" y="621806"/>
                  <a:pt x="442984" y="630208"/>
                </a:cubicBezTo>
                <a:cubicBezTo>
                  <a:pt x="439157" y="641411"/>
                  <a:pt x="433417" y="651913"/>
                  <a:pt x="424488" y="663116"/>
                </a:cubicBezTo>
                <a:lnTo>
                  <a:pt x="421545" y="680706"/>
                </a:lnTo>
                <a:lnTo>
                  <a:pt x="462151" y="603316"/>
                </a:lnTo>
                <a:lnTo>
                  <a:pt x="464431" y="582858"/>
                </a:lnTo>
                <a:cubicBezTo>
                  <a:pt x="464032" y="576994"/>
                  <a:pt x="462757" y="571743"/>
                  <a:pt x="461481" y="565791"/>
                </a:cubicBezTo>
                <a:cubicBezTo>
                  <a:pt x="455103" y="553188"/>
                  <a:pt x="451914" y="546186"/>
                  <a:pt x="444259" y="520279"/>
                </a:cubicBezTo>
                <a:cubicBezTo>
                  <a:pt x="439158" y="502775"/>
                  <a:pt x="442346" y="490172"/>
                  <a:pt x="442984" y="482469"/>
                </a:cubicBezTo>
                <a:cubicBezTo>
                  <a:pt x="444259" y="469866"/>
                  <a:pt x="445536" y="457263"/>
                  <a:pt x="445536" y="457963"/>
                </a:cubicBezTo>
                <a:cubicBezTo>
                  <a:pt x="445536" y="457963"/>
                  <a:pt x="451914" y="469166"/>
                  <a:pt x="458292" y="476868"/>
                </a:cubicBezTo>
                <a:cubicBezTo>
                  <a:pt x="460843" y="479669"/>
                  <a:pt x="465946" y="488071"/>
                  <a:pt x="470410" y="497173"/>
                </a:cubicBezTo>
                <a:cubicBezTo>
                  <a:pt x="474237" y="506976"/>
                  <a:pt x="477426" y="518179"/>
                  <a:pt x="476788" y="526581"/>
                </a:cubicBezTo>
                <a:cubicBezTo>
                  <a:pt x="476150" y="537784"/>
                  <a:pt x="473600" y="549687"/>
                  <a:pt x="467859" y="562991"/>
                </a:cubicBezTo>
                <a:cubicBezTo>
                  <a:pt x="467221" y="566141"/>
                  <a:pt x="466902" y="571042"/>
                  <a:pt x="467381" y="576907"/>
                </a:cubicBezTo>
                <a:lnTo>
                  <a:pt x="468745" y="583148"/>
                </a:lnTo>
                <a:lnTo>
                  <a:pt x="488269" y="502774"/>
                </a:lnTo>
                <a:lnTo>
                  <a:pt x="488413" y="497736"/>
                </a:lnTo>
                <a:lnTo>
                  <a:pt x="488269" y="497173"/>
                </a:lnTo>
                <a:cubicBezTo>
                  <a:pt x="487631" y="478268"/>
                  <a:pt x="483166" y="470566"/>
                  <a:pt x="478064" y="460763"/>
                </a:cubicBezTo>
                <a:cubicBezTo>
                  <a:pt x="469135" y="450261"/>
                  <a:pt x="464032" y="445359"/>
                  <a:pt x="451913" y="422254"/>
                </a:cubicBezTo>
                <a:cubicBezTo>
                  <a:pt x="442984" y="406149"/>
                  <a:pt x="443622" y="392846"/>
                  <a:pt x="442984" y="385844"/>
                </a:cubicBezTo>
                <a:cubicBezTo>
                  <a:pt x="441708" y="373241"/>
                  <a:pt x="441071" y="359937"/>
                  <a:pt x="441071" y="360638"/>
                </a:cubicBezTo>
                <a:cubicBezTo>
                  <a:pt x="441071" y="360638"/>
                  <a:pt x="449362" y="370440"/>
                  <a:pt x="456378" y="376742"/>
                </a:cubicBezTo>
                <a:cubicBezTo>
                  <a:pt x="459567" y="378842"/>
                  <a:pt x="465945" y="385844"/>
                  <a:pt x="471686" y="393546"/>
                </a:cubicBezTo>
                <a:cubicBezTo>
                  <a:pt x="477426" y="401948"/>
                  <a:pt x="482528" y="411751"/>
                  <a:pt x="483804" y="420153"/>
                </a:cubicBezTo>
                <a:cubicBezTo>
                  <a:pt x="485718" y="431356"/>
                  <a:pt x="485718" y="443259"/>
                  <a:pt x="483804" y="457263"/>
                </a:cubicBezTo>
                <a:lnTo>
                  <a:pt x="489167" y="471329"/>
                </a:lnTo>
                <a:lnTo>
                  <a:pt x="490900" y="410701"/>
                </a:lnTo>
                <a:lnTo>
                  <a:pt x="487930" y="387144"/>
                </a:lnTo>
                <a:lnTo>
                  <a:pt x="487630" y="386544"/>
                </a:lnTo>
                <a:cubicBezTo>
                  <a:pt x="483803" y="369740"/>
                  <a:pt x="478063" y="364138"/>
                  <a:pt x="471047" y="355036"/>
                </a:cubicBezTo>
                <a:cubicBezTo>
                  <a:pt x="460842" y="346634"/>
                  <a:pt x="455102" y="343133"/>
                  <a:pt x="439157" y="322828"/>
                </a:cubicBezTo>
                <a:cubicBezTo>
                  <a:pt x="428314" y="308825"/>
                  <a:pt x="427039" y="295521"/>
                  <a:pt x="425125" y="288519"/>
                </a:cubicBezTo>
                <a:cubicBezTo>
                  <a:pt x="421936" y="275916"/>
                  <a:pt x="419385" y="263313"/>
                  <a:pt x="419385" y="264013"/>
                </a:cubicBezTo>
                <a:cubicBezTo>
                  <a:pt x="419385" y="264013"/>
                  <a:pt x="428314" y="272415"/>
                  <a:pt x="436605" y="277316"/>
                </a:cubicBezTo>
                <a:cubicBezTo>
                  <a:pt x="443622" y="280818"/>
                  <a:pt x="464669" y="299022"/>
                  <a:pt x="469771" y="314426"/>
                </a:cubicBezTo>
                <a:cubicBezTo>
                  <a:pt x="472961" y="324928"/>
                  <a:pt x="475512" y="336131"/>
                  <a:pt x="476149" y="350135"/>
                </a:cubicBezTo>
                <a:lnTo>
                  <a:pt x="485009" y="363975"/>
                </a:lnTo>
                <a:lnTo>
                  <a:pt x="480615" y="329130"/>
                </a:lnTo>
                <a:lnTo>
                  <a:pt x="469861" y="283322"/>
                </a:lnTo>
                <a:lnTo>
                  <a:pt x="468497" y="282918"/>
                </a:lnTo>
                <a:cubicBezTo>
                  <a:pt x="462757" y="266813"/>
                  <a:pt x="456379" y="261912"/>
                  <a:pt x="448725" y="254910"/>
                </a:cubicBezTo>
                <a:cubicBezTo>
                  <a:pt x="437882" y="248608"/>
                  <a:pt x="431504" y="245808"/>
                  <a:pt x="414283" y="227603"/>
                </a:cubicBezTo>
                <a:cubicBezTo>
                  <a:pt x="402165" y="215000"/>
                  <a:pt x="398976" y="202396"/>
                  <a:pt x="396424" y="195394"/>
                </a:cubicBezTo>
                <a:cubicBezTo>
                  <a:pt x="391959" y="183492"/>
                  <a:pt x="388133" y="171588"/>
                  <a:pt x="388771" y="172289"/>
                </a:cubicBezTo>
                <a:cubicBezTo>
                  <a:pt x="388771" y="172289"/>
                  <a:pt x="398337" y="179291"/>
                  <a:pt x="406629" y="183492"/>
                </a:cubicBezTo>
                <a:cubicBezTo>
                  <a:pt x="413646" y="186292"/>
                  <a:pt x="435969" y="201696"/>
                  <a:pt x="442347" y="215700"/>
                </a:cubicBezTo>
                <a:cubicBezTo>
                  <a:pt x="446812" y="225503"/>
                  <a:pt x="450001" y="236005"/>
                  <a:pt x="452552" y="249309"/>
                </a:cubicBezTo>
                <a:lnTo>
                  <a:pt x="465410" y="264366"/>
                </a:lnTo>
                <a:lnTo>
                  <a:pt x="464670" y="261212"/>
                </a:lnTo>
                <a:cubicBezTo>
                  <a:pt x="459089" y="241257"/>
                  <a:pt x="453508" y="224102"/>
                  <a:pt x="448724" y="210099"/>
                </a:cubicBezTo>
                <a:lnTo>
                  <a:pt x="439587" y="184363"/>
                </a:lnTo>
                <a:lnTo>
                  <a:pt x="438519" y="184191"/>
                </a:lnTo>
                <a:cubicBezTo>
                  <a:pt x="430866" y="170188"/>
                  <a:pt x="424487" y="165987"/>
                  <a:pt x="416196" y="159685"/>
                </a:cubicBezTo>
                <a:cubicBezTo>
                  <a:pt x="405353" y="154784"/>
                  <a:pt x="398975" y="152683"/>
                  <a:pt x="380478" y="136579"/>
                </a:cubicBezTo>
                <a:cubicBezTo>
                  <a:pt x="367722" y="125376"/>
                  <a:pt x="363895" y="112773"/>
                  <a:pt x="360706" y="106471"/>
                </a:cubicBezTo>
                <a:cubicBezTo>
                  <a:pt x="355604" y="95269"/>
                  <a:pt x="351139" y="83365"/>
                  <a:pt x="351777" y="84066"/>
                </a:cubicBezTo>
                <a:cubicBezTo>
                  <a:pt x="351777" y="84066"/>
                  <a:pt x="361344" y="90367"/>
                  <a:pt x="369636" y="93868"/>
                </a:cubicBezTo>
                <a:cubicBezTo>
                  <a:pt x="376651" y="95968"/>
                  <a:pt x="398975" y="109272"/>
                  <a:pt x="406629" y="121875"/>
                </a:cubicBezTo>
                <a:cubicBezTo>
                  <a:pt x="411731" y="130977"/>
                  <a:pt x="415558" y="140780"/>
                  <a:pt x="419385" y="153383"/>
                </a:cubicBezTo>
                <a:lnTo>
                  <a:pt x="432708" y="165793"/>
                </a:lnTo>
                <a:lnTo>
                  <a:pt x="418269" y="126515"/>
                </a:lnTo>
                <a:cubicBezTo>
                  <a:pt x="414761" y="116274"/>
                  <a:pt x="412688" y="109623"/>
                  <a:pt x="412369" y="108572"/>
                </a:cubicBezTo>
                <a:cubicBezTo>
                  <a:pt x="410456" y="101570"/>
                  <a:pt x="407905" y="95269"/>
                  <a:pt x="405353" y="92468"/>
                </a:cubicBezTo>
                <a:cubicBezTo>
                  <a:pt x="395786" y="84066"/>
                  <a:pt x="388770" y="76364"/>
                  <a:pt x="382392" y="68662"/>
                </a:cubicBezTo>
                <a:cubicBezTo>
                  <a:pt x="373463" y="56759"/>
                  <a:pt x="368360" y="29452"/>
                  <a:pt x="368360" y="21750"/>
                </a:cubicBezTo>
                <a:cubicBezTo>
                  <a:pt x="367723" y="11947"/>
                  <a:pt x="363896" y="44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9014BDA4-F9AC-4A23-B5AE-DC54AB656C24}"/>
              </a:ext>
            </a:extLst>
          </p:cNvPr>
          <p:cNvSpPr/>
          <p:nvPr/>
        </p:nvSpPr>
        <p:spPr>
          <a:xfrm>
            <a:off x="3976773" y="3117441"/>
            <a:ext cx="1666704" cy="334658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99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单击添加描述</a:t>
            </a:r>
            <a:endParaRPr kumimoji="0" lang="zh-CN" altLang="en-US" sz="1599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DE0F49C3-681E-44FC-A22A-528C2542CF8C}"/>
              </a:ext>
            </a:extLst>
          </p:cNvPr>
          <p:cNvSpPr/>
          <p:nvPr/>
        </p:nvSpPr>
        <p:spPr>
          <a:xfrm>
            <a:off x="4216041" y="3414591"/>
            <a:ext cx="1188168" cy="375566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0" cap="none" spc="12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添加标题</a:t>
            </a:r>
            <a:endParaRPr kumimoji="0" lang="zh-CN" altLang="en-US" b="1" i="0" u="none" strike="noStrike" kern="0" cap="none" spc="12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" name="星形: 五角 593">
            <a:extLst>
              <a:ext uri="{FF2B5EF4-FFF2-40B4-BE49-F238E27FC236}">
                <a16:creationId xmlns:a16="http://schemas.microsoft.com/office/drawing/2014/main" id="{E665AFD8-3F4F-4935-A82B-36194A28C94B}"/>
              </a:ext>
            </a:extLst>
          </p:cNvPr>
          <p:cNvSpPr/>
          <p:nvPr/>
        </p:nvSpPr>
        <p:spPr>
          <a:xfrm>
            <a:off x="4736264" y="3962795"/>
            <a:ext cx="147722" cy="147721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8" name="星形: 五角 594">
            <a:extLst>
              <a:ext uri="{FF2B5EF4-FFF2-40B4-BE49-F238E27FC236}">
                <a16:creationId xmlns:a16="http://schemas.microsoft.com/office/drawing/2014/main" id="{1659ACC0-CFD9-4FB0-B577-B999F36E418D}"/>
              </a:ext>
            </a:extLst>
          </p:cNvPr>
          <p:cNvSpPr/>
          <p:nvPr/>
        </p:nvSpPr>
        <p:spPr>
          <a:xfrm>
            <a:off x="4597484" y="39378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119" name="星形: 五角 595">
            <a:extLst>
              <a:ext uri="{FF2B5EF4-FFF2-40B4-BE49-F238E27FC236}">
                <a16:creationId xmlns:a16="http://schemas.microsoft.com/office/drawing/2014/main" id="{CDBFFFB8-1CCC-4181-8962-653152517795}"/>
              </a:ext>
            </a:extLst>
          </p:cNvPr>
          <p:cNvSpPr/>
          <p:nvPr/>
        </p:nvSpPr>
        <p:spPr>
          <a:xfrm>
            <a:off x="4918844" y="39378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120" name="任意多边形: 形状 596">
            <a:extLst>
              <a:ext uri="{FF2B5EF4-FFF2-40B4-BE49-F238E27FC236}">
                <a16:creationId xmlns:a16="http://schemas.microsoft.com/office/drawing/2014/main" id="{B96944C1-7762-47E0-93AE-B470C777BF12}"/>
              </a:ext>
            </a:extLst>
          </p:cNvPr>
          <p:cNvSpPr/>
          <p:nvPr/>
        </p:nvSpPr>
        <p:spPr>
          <a:xfrm flipH="1">
            <a:off x="3697918" y="30363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68360 w 547363"/>
              <a:gd name="connsiteY1" fmla="*/ 21750 h 994407"/>
              <a:gd name="connsiteX2" fmla="*/ 382392 w 547363"/>
              <a:gd name="connsiteY2" fmla="*/ 68662 h 994407"/>
              <a:gd name="connsiteX3" fmla="*/ 405353 w 547363"/>
              <a:gd name="connsiteY3" fmla="*/ 92468 h 994407"/>
              <a:gd name="connsiteX4" fmla="*/ 412369 w 547363"/>
              <a:gd name="connsiteY4" fmla="*/ 108572 h 994407"/>
              <a:gd name="connsiteX5" fmla="*/ 418269 w 547363"/>
              <a:gd name="connsiteY5" fmla="*/ 126515 h 994407"/>
              <a:gd name="connsiteX6" fmla="*/ 432708 w 547363"/>
              <a:gd name="connsiteY6" fmla="*/ 165793 h 994407"/>
              <a:gd name="connsiteX7" fmla="*/ 419385 w 547363"/>
              <a:gd name="connsiteY7" fmla="*/ 153383 h 994407"/>
              <a:gd name="connsiteX8" fmla="*/ 406629 w 547363"/>
              <a:gd name="connsiteY8" fmla="*/ 121875 h 994407"/>
              <a:gd name="connsiteX9" fmla="*/ 369636 w 547363"/>
              <a:gd name="connsiteY9" fmla="*/ 93868 h 994407"/>
              <a:gd name="connsiteX10" fmla="*/ 351777 w 547363"/>
              <a:gd name="connsiteY10" fmla="*/ 84066 h 994407"/>
              <a:gd name="connsiteX11" fmla="*/ 360706 w 547363"/>
              <a:gd name="connsiteY11" fmla="*/ 106471 h 994407"/>
              <a:gd name="connsiteX12" fmla="*/ 380478 w 547363"/>
              <a:gd name="connsiteY12" fmla="*/ 136579 h 994407"/>
              <a:gd name="connsiteX13" fmla="*/ 416196 w 547363"/>
              <a:gd name="connsiteY13" fmla="*/ 159685 h 994407"/>
              <a:gd name="connsiteX14" fmla="*/ 438519 w 547363"/>
              <a:gd name="connsiteY14" fmla="*/ 184191 h 994407"/>
              <a:gd name="connsiteX15" fmla="*/ 439587 w 547363"/>
              <a:gd name="connsiteY15" fmla="*/ 184363 h 994407"/>
              <a:gd name="connsiteX16" fmla="*/ 448724 w 547363"/>
              <a:gd name="connsiteY16" fmla="*/ 210099 h 994407"/>
              <a:gd name="connsiteX17" fmla="*/ 464670 w 547363"/>
              <a:gd name="connsiteY17" fmla="*/ 261212 h 994407"/>
              <a:gd name="connsiteX18" fmla="*/ 465411 w 547363"/>
              <a:gd name="connsiteY18" fmla="*/ 264367 h 994407"/>
              <a:gd name="connsiteX19" fmla="*/ 452551 w 547363"/>
              <a:gd name="connsiteY19" fmla="*/ 249309 h 994407"/>
              <a:gd name="connsiteX20" fmla="*/ 442346 w 547363"/>
              <a:gd name="connsiteY20" fmla="*/ 215700 h 994407"/>
              <a:gd name="connsiteX21" fmla="*/ 406628 w 547363"/>
              <a:gd name="connsiteY21" fmla="*/ 183492 h 994407"/>
              <a:gd name="connsiteX22" fmla="*/ 388770 w 547363"/>
              <a:gd name="connsiteY22" fmla="*/ 172289 h 994407"/>
              <a:gd name="connsiteX23" fmla="*/ 396423 w 547363"/>
              <a:gd name="connsiteY23" fmla="*/ 195394 h 994407"/>
              <a:gd name="connsiteX24" fmla="*/ 414282 w 547363"/>
              <a:gd name="connsiteY24" fmla="*/ 227603 h 994407"/>
              <a:gd name="connsiteX25" fmla="*/ 448724 w 547363"/>
              <a:gd name="connsiteY25" fmla="*/ 254910 h 994407"/>
              <a:gd name="connsiteX26" fmla="*/ 468496 w 547363"/>
              <a:gd name="connsiteY26" fmla="*/ 282918 h 994407"/>
              <a:gd name="connsiteX27" fmla="*/ 469861 w 547363"/>
              <a:gd name="connsiteY27" fmla="*/ 283323 h 994407"/>
              <a:gd name="connsiteX28" fmla="*/ 480615 w 547363"/>
              <a:gd name="connsiteY28" fmla="*/ 329130 h 994407"/>
              <a:gd name="connsiteX29" fmla="*/ 485008 w 547363"/>
              <a:gd name="connsiteY29" fmla="*/ 363973 h 994407"/>
              <a:gd name="connsiteX30" fmla="*/ 476150 w 547363"/>
              <a:gd name="connsiteY30" fmla="*/ 350135 h 994407"/>
              <a:gd name="connsiteX31" fmla="*/ 469772 w 547363"/>
              <a:gd name="connsiteY31" fmla="*/ 314426 h 994407"/>
              <a:gd name="connsiteX32" fmla="*/ 436606 w 547363"/>
              <a:gd name="connsiteY32" fmla="*/ 277316 h 994407"/>
              <a:gd name="connsiteX33" fmla="*/ 419386 w 547363"/>
              <a:gd name="connsiteY33" fmla="*/ 264013 h 994407"/>
              <a:gd name="connsiteX34" fmla="*/ 425126 w 547363"/>
              <a:gd name="connsiteY34" fmla="*/ 288519 h 994407"/>
              <a:gd name="connsiteX35" fmla="*/ 439158 w 547363"/>
              <a:gd name="connsiteY35" fmla="*/ 322828 h 994407"/>
              <a:gd name="connsiteX36" fmla="*/ 471048 w 547363"/>
              <a:gd name="connsiteY36" fmla="*/ 355036 h 994407"/>
              <a:gd name="connsiteX37" fmla="*/ 487631 w 547363"/>
              <a:gd name="connsiteY37" fmla="*/ 386544 h 994407"/>
              <a:gd name="connsiteX38" fmla="*/ 487929 w 547363"/>
              <a:gd name="connsiteY38" fmla="*/ 387141 h 994407"/>
              <a:gd name="connsiteX39" fmla="*/ 490900 w 547363"/>
              <a:gd name="connsiteY39" fmla="*/ 410701 h 994407"/>
              <a:gd name="connsiteX40" fmla="*/ 489167 w 547363"/>
              <a:gd name="connsiteY40" fmla="*/ 471329 h 994407"/>
              <a:gd name="connsiteX41" fmla="*/ 483804 w 547363"/>
              <a:gd name="connsiteY41" fmla="*/ 457263 h 994407"/>
              <a:gd name="connsiteX42" fmla="*/ 483804 w 547363"/>
              <a:gd name="connsiteY42" fmla="*/ 420153 h 994407"/>
              <a:gd name="connsiteX43" fmla="*/ 471686 w 547363"/>
              <a:gd name="connsiteY43" fmla="*/ 393546 h 994407"/>
              <a:gd name="connsiteX44" fmla="*/ 456378 w 547363"/>
              <a:gd name="connsiteY44" fmla="*/ 376742 h 994407"/>
              <a:gd name="connsiteX45" fmla="*/ 441071 w 547363"/>
              <a:gd name="connsiteY45" fmla="*/ 360638 h 994407"/>
              <a:gd name="connsiteX46" fmla="*/ 442984 w 547363"/>
              <a:gd name="connsiteY46" fmla="*/ 385844 h 994407"/>
              <a:gd name="connsiteX47" fmla="*/ 451913 w 547363"/>
              <a:gd name="connsiteY47" fmla="*/ 422254 h 994407"/>
              <a:gd name="connsiteX48" fmla="*/ 478064 w 547363"/>
              <a:gd name="connsiteY48" fmla="*/ 460763 h 994407"/>
              <a:gd name="connsiteX49" fmla="*/ 488269 w 547363"/>
              <a:gd name="connsiteY49" fmla="*/ 497173 h 994407"/>
              <a:gd name="connsiteX50" fmla="*/ 488413 w 547363"/>
              <a:gd name="connsiteY50" fmla="*/ 497736 h 994407"/>
              <a:gd name="connsiteX51" fmla="*/ 488269 w 547363"/>
              <a:gd name="connsiteY51" fmla="*/ 502774 h 994407"/>
              <a:gd name="connsiteX52" fmla="*/ 468745 w 547363"/>
              <a:gd name="connsiteY52" fmla="*/ 583148 h 994407"/>
              <a:gd name="connsiteX53" fmla="*/ 467381 w 547363"/>
              <a:gd name="connsiteY53" fmla="*/ 576907 h 994407"/>
              <a:gd name="connsiteX54" fmla="*/ 467859 w 547363"/>
              <a:gd name="connsiteY54" fmla="*/ 562991 h 994407"/>
              <a:gd name="connsiteX55" fmla="*/ 476788 w 547363"/>
              <a:gd name="connsiteY55" fmla="*/ 526581 h 994407"/>
              <a:gd name="connsiteX56" fmla="*/ 470410 w 547363"/>
              <a:gd name="connsiteY56" fmla="*/ 497173 h 994407"/>
              <a:gd name="connsiteX57" fmla="*/ 458292 w 547363"/>
              <a:gd name="connsiteY57" fmla="*/ 476868 h 994407"/>
              <a:gd name="connsiteX58" fmla="*/ 445536 w 547363"/>
              <a:gd name="connsiteY58" fmla="*/ 457963 h 994407"/>
              <a:gd name="connsiteX59" fmla="*/ 442984 w 547363"/>
              <a:gd name="connsiteY59" fmla="*/ 482469 h 994407"/>
              <a:gd name="connsiteX60" fmla="*/ 444259 w 547363"/>
              <a:gd name="connsiteY60" fmla="*/ 520279 h 994407"/>
              <a:gd name="connsiteX61" fmla="*/ 461481 w 547363"/>
              <a:gd name="connsiteY61" fmla="*/ 565791 h 994407"/>
              <a:gd name="connsiteX62" fmla="*/ 464431 w 547363"/>
              <a:gd name="connsiteY62" fmla="*/ 582858 h 994407"/>
              <a:gd name="connsiteX63" fmla="*/ 462151 w 547363"/>
              <a:gd name="connsiteY63" fmla="*/ 603316 h 994407"/>
              <a:gd name="connsiteX64" fmla="*/ 421543 w 547363"/>
              <a:gd name="connsiteY64" fmla="*/ 680708 h 994407"/>
              <a:gd name="connsiteX65" fmla="*/ 424487 w 547363"/>
              <a:gd name="connsiteY65" fmla="*/ 663116 h 994407"/>
              <a:gd name="connsiteX66" fmla="*/ 442983 w 547363"/>
              <a:gd name="connsiteY66" fmla="*/ 630208 h 994407"/>
              <a:gd name="connsiteX67" fmla="*/ 444259 w 547363"/>
              <a:gd name="connsiteY67" fmla="*/ 599400 h 994407"/>
              <a:gd name="connsiteX68" fmla="*/ 437881 w 547363"/>
              <a:gd name="connsiteY68" fmla="*/ 575594 h 994407"/>
              <a:gd name="connsiteX69" fmla="*/ 430227 w 547363"/>
              <a:gd name="connsiteY69" fmla="*/ 553188 h 994407"/>
              <a:gd name="connsiteX70" fmla="*/ 421298 w 547363"/>
              <a:gd name="connsiteY70" fmla="*/ 576293 h 994407"/>
              <a:gd name="connsiteX71" fmla="*/ 412368 w 547363"/>
              <a:gd name="connsiteY71" fmla="*/ 613403 h 994407"/>
              <a:gd name="connsiteX72" fmla="*/ 413644 w 547363"/>
              <a:gd name="connsiteY72" fmla="*/ 643511 h 994407"/>
              <a:gd name="connsiteX73" fmla="*/ 416833 w 547363"/>
              <a:gd name="connsiteY73" fmla="*/ 663817 h 994407"/>
              <a:gd name="connsiteX74" fmla="*/ 415159 w 547363"/>
              <a:gd name="connsiteY74" fmla="*/ 681584 h 994407"/>
              <a:gd name="connsiteX75" fmla="*/ 408920 w 547363"/>
              <a:gd name="connsiteY75" fmla="*/ 696870 h 994407"/>
              <a:gd name="connsiteX76" fmla="*/ 355684 w 547363"/>
              <a:gd name="connsiteY76" fmla="*/ 758166 h 994407"/>
              <a:gd name="connsiteX77" fmla="*/ 347173 w 547363"/>
              <a:gd name="connsiteY77" fmla="*/ 764900 h 994407"/>
              <a:gd name="connsiteX78" fmla="*/ 353691 w 547363"/>
              <a:gd name="connsiteY78" fmla="*/ 749939 h 994407"/>
              <a:gd name="connsiteX79" fmla="*/ 380479 w 547363"/>
              <a:gd name="connsiteY79" fmla="*/ 722631 h 994407"/>
              <a:gd name="connsiteX80" fmla="*/ 390046 w 547363"/>
              <a:gd name="connsiteY80" fmla="*/ 692524 h 994407"/>
              <a:gd name="connsiteX81" fmla="*/ 390684 w 547363"/>
              <a:gd name="connsiteY81" fmla="*/ 666617 h 994407"/>
              <a:gd name="connsiteX82" fmla="*/ 389408 w 547363"/>
              <a:gd name="connsiteY82" fmla="*/ 642111 h 994407"/>
              <a:gd name="connsiteX83" fmla="*/ 374101 w 547363"/>
              <a:gd name="connsiteY83" fmla="*/ 661716 h 994407"/>
              <a:gd name="connsiteX84" fmla="*/ 354966 w 547363"/>
              <a:gd name="connsiteY84" fmla="*/ 696024 h 994407"/>
              <a:gd name="connsiteX85" fmla="*/ 346037 w 547363"/>
              <a:gd name="connsiteY85" fmla="*/ 747838 h 994407"/>
              <a:gd name="connsiteX86" fmla="*/ 339898 w 547363"/>
              <a:gd name="connsiteY86" fmla="*/ 764817 h 994407"/>
              <a:gd name="connsiteX87" fmla="*/ 331156 w 547363"/>
              <a:gd name="connsiteY87" fmla="*/ 777572 h 994407"/>
              <a:gd name="connsiteX88" fmla="*/ 282894 w 547363"/>
              <a:gd name="connsiteY88" fmla="*/ 815756 h 994407"/>
              <a:gd name="connsiteX89" fmla="*/ 252045 w 547363"/>
              <a:gd name="connsiteY89" fmla="*/ 834281 h 994407"/>
              <a:gd name="connsiteX90" fmla="*/ 262484 w 547363"/>
              <a:gd name="connsiteY90" fmla="*/ 817856 h 994407"/>
              <a:gd name="connsiteX91" fmla="*/ 295012 w 547363"/>
              <a:gd name="connsiteY91" fmla="*/ 796151 h 994407"/>
              <a:gd name="connsiteX92" fmla="*/ 311596 w 547363"/>
              <a:gd name="connsiteY92" fmla="*/ 768143 h 994407"/>
              <a:gd name="connsiteX93" fmla="*/ 317974 w 547363"/>
              <a:gd name="connsiteY93" fmla="*/ 742236 h 994407"/>
              <a:gd name="connsiteX94" fmla="*/ 323076 w 547363"/>
              <a:gd name="connsiteY94" fmla="*/ 717030 h 994407"/>
              <a:gd name="connsiteX95" fmla="*/ 302666 w 547363"/>
              <a:gd name="connsiteY95" fmla="*/ 733134 h 994407"/>
              <a:gd name="connsiteX96" fmla="*/ 275240 w 547363"/>
              <a:gd name="connsiteY96" fmla="*/ 763942 h 994407"/>
              <a:gd name="connsiteX97" fmla="*/ 256105 w 547363"/>
              <a:gd name="connsiteY97" fmla="*/ 815056 h 994407"/>
              <a:gd name="connsiteX98" fmla="*/ 230593 w 547363"/>
              <a:gd name="connsiteY98" fmla="*/ 846564 h 994407"/>
              <a:gd name="connsiteX99" fmla="*/ 229773 w 547363"/>
              <a:gd name="connsiteY99" fmla="*/ 847656 h 994407"/>
              <a:gd name="connsiteX100" fmla="*/ 209147 w 547363"/>
              <a:gd name="connsiteY100" fmla="*/ 860042 h 994407"/>
              <a:gd name="connsiteX101" fmla="*/ 147699 w 547363"/>
              <a:gd name="connsiteY101" fmla="*/ 891297 h 994407"/>
              <a:gd name="connsiteX102" fmla="*/ 150547 w 547363"/>
              <a:gd name="connsiteY102" fmla="*/ 886474 h 994407"/>
              <a:gd name="connsiteX103" fmla="*/ 161708 w 547363"/>
              <a:gd name="connsiteY103" fmla="*/ 875971 h 994407"/>
              <a:gd name="connsiteX104" fmla="*/ 198064 w 547363"/>
              <a:gd name="connsiteY104" fmla="*/ 857767 h 994407"/>
              <a:gd name="connsiteX105" fmla="*/ 229316 w 547363"/>
              <a:gd name="connsiteY105" fmla="*/ 805953 h 994407"/>
              <a:gd name="connsiteX106" fmla="*/ 238884 w 547363"/>
              <a:gd name="connsiteY106" fmla="*/ 780747 h 994407"/>
              <a:gd name="connsiteX107" fmla="*/ 214647 w 547363"/>
              <a:gd name="connsiteY107" fmla="*/ 794050 h 994407"/>
              <a:gd name="connsiteX108" fmla="*/ 180843 w 547363"/>
              <a:gd name="connsiteY108" fmla="*/ 821357 h 994407"/>
              <a:gd name="connsiteX109" fmla="*/ 154693 w 547363"/>
              <a:gd name="connsiteY109" fmla="*/ 871070 h 994407"/>
              <a:gd name="connsiteX110" fmla="*/ 143770 w 547363"/>
              <a:gd name="connsiteY110" fmla="*/ 886824 h 994407"/>
              <a:gd name="connsiteX111" fmla="*/ 128846 w 547363"/>
              <a:gd name="connsiteY111" fmla="*/ 900540 h 994407"/>
              <a:gd name="connsiteX112" fmla="*/ 81504 w 547363"/>
              <a:gd name="connsiteY112" fmla="*/ 923234 h 994407"/>
              <a:gd name="connsiteX113" fmla="*/ 36698 w 547363"/>
              <a:gd name="connsiteY113" fmla="*/ 947390 h 994407"/>
              <a:gd name="connsiteX114" fmla="*/ 9272 w 547363"/>
              <a:gd name="connsiteY114" fmla="*/ 968396 h 994407"/>
              <a:gd name="connsiteX115" fmla="*/ 1619 w 547363"/>
              <a:gd name="connsiteY115" fmla="*/ 978898 h 994407"/>
              <a:gd name="connsiteX116" fmla="*/ 4170 w 547363"/>
              <a:gd name="connsiteY116" fmla="*/ 994302 h 994407"/>
              <a:gd name="connsiteX117" fmla="*/ 11185 w 547363"/>
              <a:gd name="connsiteY117" fmla="*/ 985900 h 994407"/>
              <a:gd name="connsiteX118" fmla="*/ 33509 w 547363"/>
              <a:gd name="connsiteY118" fmla="*/ 963494 h 994407"/>
              <a:gd name="connsiteX119" fmla="*/ 61573 w 547363"/>
              <a:gd name="connsiteY119" fmla="*/ 946690 h 994407"/>
              <a:gd name="connsiteX120" fmla="*/ 120889 w 547363"/>
              <a:gd name="connsiteY120" fmla="*/ 917282 h 994407"/>
              <a:gd name="connsiteX121" fmla="*/ 124938 w 547363"/>
              <a:gd name="connsiteY121" fmla="*/ 915191 h 994407"/>
              <a:gd name="connsiteX122" fmla="*/ 131094 w 547363"/>
              <a:gd name="connsiteY122" fmla="*/ 915182 h 994407"/>
              <a:gd name="connsiteX123" fmla="*/ 171914 w 547363"/>
              <a:gd name="connsiteY123" fmla="*/ 913081 h 994407"/>
              <a:gd name="connsiteX124" fmla="*/ 225490 w 547363"/>
              <a:gd name="connsiteY124" fmla="*/ 921484 h 994407"/>
              <a:gd name="connsiteX125" fmla="*/ 269499 w 547363"/>
              <a:gd name="connsiteY125" fmla="*/ 905380 h 994407"/>
              <a:gd name="connsiteX126" fmla="*/ 295649 w 547363"/>
              <a:gd name="connsiteY126" fmla="*/ 887175 h 994407"/>
              <a:gd name="connsiteX127" fmla="*/ 268861 w 547363"/>
              <a:gd name="connsiteY127" fmla="*/ 885074 h 994407"/>
              <a:gd name="connsiteX128" fmla="*/ 209545 w 547363"/>
              <a:gd name="connsiteY128" fmla="*/ 884374 h 994407"/>
              <a:gd name="connsiteX129" fmla="*/ 173190 w 547363"/>
              <a:gd name="connsiteY129" fmla="*/ 903979 h 994407"/>
              <a:gd name="connsiteX130" fmla="*/ 158520 w 547363"/>
              <a:gd name="connsiteY130" fmla="*/ 906780 h 994407"/>
              <a:gd name="connsiteX131" fmla="*/ 145532 w 547363"/>
              <a:gd name="connsiteY131" fmla="*/ 904552 h 994407"/>
              <a:gd name="connsiteX132" fmla="*/ 230273 w 547363"/>
              <a:gd name="connsiteY132" fmla="*/ 860774 h 994407"/>
              <a:gd name="connsiteX133" fmla="*/ 230174 w 547363"/>
              <a:gd name="connsiteY133" fmla="*/ 861257 h 994407"/>
              <a:gd name="connsiteX134" fmla="*/ 237608 w 547363"/>
              <a:gd name="connsiteY134" fmla="*/ 860567 h 994407"/>
              <a:gd name="connsiteX135" fmla="*/ 277153 w 547363"/>
              <a:gd name="connsiteY135" fmla="*/ 854266 h 994407"/>
              <a:gd name="connsiteX136" fmla="*/ 330091 w 547363"/>
              <a:gd name="connsiteY136" fmla="*/ 855666 h 994407"/>
              <a:gd name="connsiteX137" fmla="*/ 371549 w 547363"/>
              <a:gd name="connsiteY137" fmla="*/ 832560 h 994407"/>
              <a:gd name="connsiteX138" fmla="*/ 395148 w 547363"/>
              <a:gd name="connsiteY138" fmla="*/ 809455 h 994407"/>
              <a:gd name="connsiteX139" fmla="*/ 368360 w 547363"/>
              <a:gd name="connsiteY139" fmla="*/ 812255 h 994407"/>
              <a:gd name="connsiteX140" fmla="*/ 342209 w 547363"/>
              <a:gd name="connsiteY140" fmla="*/ 813656 h 994407"/>
              <a:gd name="connsiteX141" fmla="*/ 310957 w 547363"/>
              <a:gd name="connsiteY141" fmla="*/ 822058 h 994407"/>
              <a:gd name="connsiteX142" fmla="*/ 277791 w 547363"/>
              <a:gd name="connsiteY142" fmla="*/ 845163 h 994407"/>
              <a:gd name="connsiteX143" fmla="*/ 263998 w 547363"/>
              <a:gd name="connsiteY143" fmla="*/ 849452 h 994407"/>
              <a:gd name="connsiteX144" fmla="*/ 250305 w 547363"/>
              <a:gd name="connsiteY144" fmla="*/ 848434 h 994407"/>
              <a:gd name="connsiteX145" fmla="*/ 327497 w 547363"/>
              <a:gd name="connsiteY145" fmla="*/ 793401 h 994407"/>
              <a:gd name="connsiteX146" fmla="*/ 327350 w 547363"/>
              <a:gd name="connsiteY146" fmla="*/ 796118 h 994407"/>
              <a:gd name="connsiteX147" fmla="*/ 334555 w 547363"/>
              <a:gd name="connsiteY147" fmla="*/ 794050 h 994407"/>
              <a:gd name="connsiteX148" fmla="*/ 371548 w 547363"/>
              <a:gd name="connsiteY148" fmla="*/ 780747 h 994407"/>
              <a:gd name="connsiteX149" fmla="*/ 391958 w 547363"/>
              <a:gd name="connsiteY149" fmla="*/ 780047 h 994407"/>
              <a:gd name="connsiteX150" fmla="*/ 423211 w 547363"/>
              <a:gd name="connsiteY150" fmla="*/ 770244 h 994407"/>
              <a:gd name="connsiteX151" fmla="*/ 458929 w 547363"/>
              <a:gd name="connsiteY151" fmla="*/ 737336 h 994407"/>
              <a:gd name="connsiteX152" fmla="*/ 476787 w 547363"/>
              <a:gd name="connsiteY152" fmla="*/ 708628 h 994407"/>
              <a:gd name="connsiteX153" fmla="*/ 451912 w 547363"/>
              <a:gd name="connsiteY153" fmla="*/ 719131 h 994407"/>
              <a:gd name="connsiteX154" fmla="*/ 427038 w 547363"/>
              <a:gd name="connsiteY154" fmla="*/ 727533 h 994407"/>
              <a:gd name="connsiteX155" fmla="*/ 398974 w 547363"/>
              <a:gd name="connsiteY155" fmla="*/ 742937 h 994407"/>
              <a:gd name="connsiteX156" fmla="*/ 370911 w 547363"/>
              <a:gd name="connsiteY156" fmla="*/ 772345 h 994407"/>
              <a:gd name="connsiteX157" fmla="*/ 357995 w 547363"/>
              <a:gd name="connsiteY157" fmla="*/ 779259 h 994407"/>
              <a:gd name="connsiteX158" fmla="*/ 345357 w 547363"/>
              <a:gd name="connsiteY158" fmla="*/ 780669 h 994407"/>
              <a:gd name="connsiteX159" fmla="*/ 351140 w 547363"/>
              <a:gd name="connsiteY159" fmla="*/ 776546 h 994407"/>
              <a:gd name="connsiteX160" fmla="*/ 399932 w 547363"/>
              <a:gd name="connsiteY160" fmla="*/ 727270 h 994407"/>
              <a:gd name="connsiteX161" fmla="*/ 409616 w 547363"/>
              <a:gd name="connsiteY161" fmla="*/ 713816 h 994407"/>
              <a:gd name="connsiteX162" fmla="*/ 409669 w 547363"/>
              <a:gd name="connsiteY162" fmla="*/ 714163 h 994407"/>
              <a:gd name="connsiteX163" fmla="*/ 416196 w 547363"/>
              <a:gd name="connsiteY163" fmla="*/ 710728 h 994407"/>
              <a:gd name="connsiteX164" fmla="*/ 448724 w 547363"/>
              <a:gd name="connsiteY164" fmla="*/ 688322 h 994407"/>
              <a:gd name="connsiteX165" fmla="*/ 467859 w 547363"/>
              <a:gd name="connsiteY165" fmla="*/ 682721 h 994407"/>
              <a:gd name="connsiteX166" fmla="*/ 495285 w 547363"/>
              <a:gd name="connsiteY166" fmla="*/ 663815 h 994407"/>
              <a:gd name="connsiteX167" fmla="*/ 520159 w 547363"/>
              <a:gd name="connsiteY167" fmla="*/ 621105 h 994407"/>
              <a:gd name="connsiteX168" fmla="*/ 529088 w 547363"/>
              <a:gd name="connsiteY168" fmla="*/ 588897 h 994407"/>
              <a:gd name="connsiteX169" fmla="*/ 508679 w 547363"/>
              <a:gd name="connsiteY169" fmla="*/ 606401 h 994407"/>
              <a:gd name="connsiteX170" fmla="*/ 487631 w 547363"/>
              <a:gd name="connsiteY170" fmla="*/ 621805 h 994407"/>
              <a:gd name="connsiteX171" fmla="*/ 465307 w 547363"/>
              <a:gd name="connsiteY171" fmla="*/ 644911 h 994407"/>
              <a:gd name="connsiteX172" fmla="*/ 446173 w 547363"/>
              <a:gd name="connsiteY172" fmla="*/ 680620 h 994407"/>
              <a:gd name="connsiteX173" fmla="*/ 435410 w 547363"/>
              <a:gd name="connsiteY173" fmla="*/ 690335 h 994407"/>
              <a:gd name="connsiteX174" fmla="*/ 422983 w 547363"/>
              <a:gd name="connsiteY174" fmla="*/ 695246 h 994407"/>
              <a:gd name="connsiteX175" fmla="*/ 441071 w 547363"/>
              <a:gd name="connsiteY175" fmla="*/ 670117 h 994407"/>
              <a:gd name="connsiteX176" fmla="*/ 468780 w 547363"/>
              <a:gd name="connsiteY176" fmla="*/ 613594 h 994407"/>
              <a:gd name="connsiteX177" fmla="*/ 472961 w 547363"/>
              <a:gd name="connsiteY177" fmla="*/ 609202 h 994407"/>
              <a:gd name="connsiteX178" fmla="*/ 497198 w 547363"/>
              <a:gd name="connsiteY178" fmla="*/ 578394 h 994407"/>
              <a:gd name="connsiteX179" fmla="*/ 513781 w 547363"/>
              <a:gd name="connsiteY179" fmla="*/ 567191 h 994407"/>
              <a:gd name="connsiteX180" fmla="*/ 534191 w 547363"/>
              <a:gd name="connsiteY180" fmla="*/ 541285 h 994407"/>
              <a:gd name="connsiteX181" fmla="*/ 546310 w 547363"/>
              <a:gd name="connsiteY181" fmla="*/ 495073 h 994407"/>
              <a:gd name="connsiteX182" fmla="*/ 546947 w 547363"/>
              <a:gd name="connsiteY182" fmla="*/ 462864 h 994407"/>
              <a:gd name="connsiteX183" fmla="*/ 532278 w 547363"/>
              <a:gd name="connsiteY183" fmla="*/ 484570 h 994407"/>
              <a:gd name="connsiteX184" fmla="*/ 516332 w 547363"/>
              <a:gd name="connsiteY184" fmla="*/ 504875 h 994407"/>
              <a:gd name="connsiteX185" fmla="*/ 501025 w 547363"/>
              <a:gd name="connsiteY185" fmla="*/ 532883 h 994407"/>
              <a:gd name="connsiteX186" fmla="*/ 492733 w 547363"/>
              <a:gd name="connsiteY186" fmla="*/ 572093 h 994407"/>
              <a:gd name="connsiteX187" fmla="*/ 485159 w 547363"/>
              <a:gd name="connsiteY187" fmla="*/ 584346 h 994407"/>
              <a:gd name="connsiteX188" fmla="*/ 476621 w 547363"/>
              <a:gd name="connsiteY188" fmla="*/ 591439 h 994407"/>
              <a:gd name="connsiteX189" fmla="*/ 492096 w 547363"/>
              <a:gd name="connsiteY189" fmla="*/ 536383 h 994407"/>
              <a:gd name="connsiteX190" fmla="*/ 495732 w 547363"/>
              <a:gd name="connsiteY190" fmla="*/ 504095 h 994407"/>
              <a:gd name="connsiteX191" fmla="*/ 499111 w 547363"/>
              <a:gd name="connsiteY191" fmla="*/ 497873 h 994407"/>
              <a:gd name="connsiteX192" fmla="*/ 514418 w 547363"/>
              <a:gd name="connsiteY192" fmla="*/ 462164 h 994407"/>
              <a:gd name="connsiteX193" fmla="*/ 539931 w 547363"/>
              <a:gd name="connsiteY193" fmla="*/ 416652 h 994407"/>
              <a:gd name="connsiteX194" fmla="*/ 541844 w 547363"/>
              <a:gd name="connsiteY194" fmla="*/ 371140 h 994407"/>
              <a:gd name="connsiteX195" fmla="*/ 536104 w 547363"/>
              <a:gd name="connsiteY195" fmla="*/ 341733 h 994407"/>
              <a:gd name="connsiteX196" fmla="*/ 526537 w 547363"/>
              <a:gd name="connsiteY196" fmla="*/ 365539 h 994407"/>
              <a:gd name="connsiteX197" fmla="*/ 515695 w 547363"/>
              <a:gd name="connsiteY197" fmla="*/ 388645 h 994407"/>
              <a:gd name="connsiteX198" fmla="*/ 507403 w 547363"/>
              <a:gd name="connsiteY198" fmla="*/ 418753 h 994407"/>
              <a:gd name="connsiteX199" fmla="*/ 508678 w 547363"/>
              <a:gd name="connsiteY199" fmla="*/ 457263 h 994407"/>
              <a:gd name="connsiteX200" fmla="*/ 504692 w 547363"/>
              <a:gd name="connsiteY200" fmla="*/ 470916 h 994407"/>
              <a:gd name="connsiteX201" fmla="*/ 498428 w 547363"/>
              <a:gd name="connsiteY201" fmla="*/ 480152 h 994407"/>
              <a:gd name="connsiteX202" fmla="*/ 500228 w 547363"/>
              <a:gd name="connsiteY202" fmla="*/ 464177 h 994407"/>
              <a:gd name="connsiteX203" fmla="*/ 497836 w 547363"/>
              <a:gd name="connsiteY203" fmla="*/ 391446 h 994407"/>
              <a:gd name="connsiteX204" fmla="*/ 497158 w 547363"/>
              <a:gd name="connsiteY204" fmla="*/ 386905 h 994407"/>
              <a:gd name="connsiteX205" fmla="*/ 498473 w 547363"/>
              <a:gd name="connsiteY205" fmla="*/ 385844 h 994407"/>
              <a:gd name="connsiteX206" fmla="*/ 506127 w 547363"/>
              <a:gd name="connsiteY206" fmla="*/ 348734 h 994407"/>
              <a:gd name="connsiteX207" fmla="*/ 522710 w 547363"/>
              <a:gd name="connsiteY207" fmla="*/ 301822 h 994407"/>
              <a:gd name="connsiteX208" fmla="*/ 518245 w 547363"/>
              <a:gd name="connsiteY208" fmla="*/ 259112 h 994407"/>
              <a:gd name="connsiteX209" fmla="*/ 509316 w 547363"/>
              <a:gd name="connsiteY209" fmla="*/ 232505 h 994407"/>
              <a:gd name="connsiteX210" fmla="*/ 502937 w 547363"/>
              <a:gd name="connsiteY210" fmla="*/ 256311 h 994407"/>
              <a:gd name="connsiteX211" fmla="*/ 492095 w 547363"/>
              <a:gd name="connsiteY211" fmla="*/ 309524 h 994407"/>
              <a:gd name="connsiteX212" fmla="*/ 499749 w 547363"/>
              <a:gd name="connsiteY212" fmla="*/ 345934 h 994407"/>
              <a:gd name="connsiteX213" fmla="*/ 498712 w 547363"/>
              <a:gd name="connsiteY213" fmla="*/ 359237 h 994407"/>
              <a:gd name="connsiteX214" fmla="*/ 494531 w 547363"/>
              <a:gd name="connsiteY214" fmla="*/ 369324 h 994407"/>
              <a:gd name="connsiteX215" fmla="*/ 487153 w 547363"/>
              <a:gd name="connsiteY215" fmla="*/ 319940 h 994407"/>
              <a:gd name="connsiteX216" fmla="*/ 477565 w 547363"/>
              <a:gd name="connsiteY216" fmla="*/ 281365 h 994407"/>
              <a:gd name="connsiteX217" fmla="*/ 479339 w 547363"/>
              <a:gd name="connsiteY217" fmla="*/ 279417 h 994407"/>
              <a:gd name="connsiteX218" fmla="*/ 481890 w 547363"/>
              <a:gd name="connsiteY218" fmla="*/ 243007 h 994407"/>
              <a:gd name="connsiteX219" fmla="*/ 492095 w 547363"/>
              <a:gd name="connsiteY219" fmla="*/ 196096 h 994407"/>
              <a:gd name="connsiteX220" fmla="*/ 483804 w 547363"/>
              <a:gd name="connsiteY220" fmla="*/ 156185 h 994407"/>
              <a:gd name="connsiteX221" fmla="*/ 472961 w 547363"/>
              <a:gd name="connsiteY221" fmla="*/ 131679 h 994407"/>
              <a:gd name="connsiteX222" fmla="*/ 468497 w 547363"/>
              <a:gd name="connsiteY222" fmla="*/ 154784 h 994407"/>
              <a:gd name="connsiteX223" fmla="*/ 463394 w 547363"/>
              <a:gd name="connsiteY223" fmla="*/ 207298 h 994407"/>
              <a:gd name="connsiteX224" fmla="*/ 474875 w 547363"/>
              <a:gd name="connsiteY224" fmla="*/ 240907 h 994407"/>
              <a:gd name="connsiteX225" fmla="*/ 475592 w 547363"/>
              <a:gd name="connsiteY225" fmla="*/ 253948 h 994407"/>
              <a:gd name="connsiteX226" fmla="*/ 473137 w 547363"/>
              <a:gd name="connsiteY226" fmla="*/ 263548 h 994407"/>
              <a:gd name="connsiteX227" fmla="*/ 469772 w 547363"/>
              <a:gd name="connsiteY227" fmla="*/ 250009 h 994407"/>
              <a:gd name="connsiteX228" fmla="*/ 445268 w 547363"/>
              <a:gd name="connsiteY228" fmla="*/ 184138 h 994407"/>
              <a:gd name="connsiteX229" fmla="*/ 448087 w 547363"/>
              <a:gd name="connsiteY229" fmla="*/ 179991 h 994407"/>
              <a:gd name="connsiteX230" fmla="*/ 446811 w 547363"/>
              <a:gd name="connsiteY230" fmla="*/ 144982 h 994407"/>
              <a:gd name="connsiteX231" fmla="*/ 453189 w 547363"/>
              <a:gd name="connsiteY231" fmla="*/ 98070 h 994407"/>
              <a:gd name="connsiteX232" fmla="*/ 442346 w 547363"/>
              <a:gd name="connsiteY232" fmla="*/ 60260 h 994407"/>
              <a:gd name="connsiteX233" fmla="*/ 430228 w 547363"/>
              <a:gd name="connsiteY233" fmla="*/ 37854 h 994407"/>
              <a:gd name="connsiteX234" fmla="*/ 427677 w 547363"/>
              <a:gd name="connsiteY234" fmla="*/ 60961 h 994407"/>
              <a:gd name="connsiteX235" fmla="*/ 426401 w 547363"/>
              <a:gd name="connsiteY235" fmla="*/ 112073 h 994407"/>
              <a:gd name="connsiteX236" fmla="*/ 440433 w 547363"/>
              <a:gd name="connsiteY236" fmla="*/ 143582 h 994407"/>
              <a:gd name="connsiteX237" fmla="*/ 441709 w 547363"/>
              <a:gd name="connsiteY237" fmla="*/ 156010 h 994407"/>
              <a:gd name="connsiteX238" fmla="*/ 439779 w 547363"/>
              <a:gd name="connsiteY238" fmla="*/ 169382 h 994407"/>
              <a:gd name="connsiteX239" fmla="*/ 420023 w 547363"/>
              <a:gd name="connsiteY239" fmla="*/ 116274 h 994407"/>
              <a:gd name="connsiteX240" fmla="*/ 412369 w 547363"/>
              <a:gd name="connsiteY240" fmla="*/ 91768 h 994407"/>
              <a:gd name="connsiteX241" fmla="*/ 403440 w 547363"/>
              <a:gd name="connsiteY241" fmla="*/ 46956 h 994407"/>
              <a:gd name="connsiteX242" fmla="*/ 381755 w 547363"/>
              <a:gd name="connsiteY242" fmla="*/ 16148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896" y="44"/>
                  <a:pt x="367723" y="11947"/>
                  <a:pt x="368360" y="21750"/>
                </a:cubicBezTo>
                <a:cubicBezTo>
                  <a:pt x="368360" y="29452"/>
                  <a:pt x="373463" y="56759"/>
                  <a:pt x="382392" y="68662"/>
                </a:cubicBezTo>
                <a:cubicBezTo>
                  <a:pt x="388770" y="76364"/>
                  <a:pt x="395786" y="84066"/>
                  <a:pt x="405353" y="92468"/>
                </a:cubicBezTo>
                <a:cubicBezTo>
                  <a:pt x="407905" y="95269"/>
                  <a:pt x="410456" y="101570"/>
                  <a:pt x="412369" y="108572"/>
                </a:cubicBezTo>
                <a:cubicBezTo>
                  <a:pt x="412688" y="109623"/>
                  <a:pt x="414761" y="116274"/>
                  <a:pt x="418269" y="126515"/>
                </a:cubicBezTo>
                <a:lnTo>
                  <a:pt x="432708" y="165793"/>
                </a:lnTo>
                <a:lnTo>
                  <a:pt x="419385" y="153383"/>
                </a:lnTo>
                <a:cubicBezTo>
                  <a:pt x="415558" y="140780"/>
                  <a:pt x="411731" y="130977"/>
                  <a:pt x="406629" y="121875"/>
                </a:cubicBezTo>
                <a:cubicBezTo>
                  <a:pt x="398975" y="109272"/>
                  <a:pt x="376651" y="95968"/>
                  <a:pt x="369636" y="93868"/>
                </a:cubicBezTo>
                <a:cubicBezTo>
                  <a:pt x="361344" y="90367"/>
                  <a:pt x="351777" y="84066"/>
                  <a:pt x="351777" y="84066"/>
                </a:cubicBezTo>
                <a:cubicBezTo>
                  <a:pt x="351139" y="83365"/>
                  <a:pt x="355604" y="95269"/>
                  <a:pt x="360706" y="106471"/>
                </a:cubicBezTo>
                <a:cubicBezTo>
                  <a:pt x="363895" y="112773"/>
                  <a:pt x="367722" y="125376"/>
                  <a:pt x="380478" y="136579"/>
                </a:cubicBezTo>
                <a:cubicBezTo>
                  <a:pt x="398975" y="152683"/>
                  <a:pt x="405353" y="154784"/>
                  <a:pt x="416196" y="159685"/>
                </a:cubicBezTo>
                <a:cubicBezTo>
                  <a:pt x="424487" y="165987"/>
                  <a:pt x="430866" y="170188"/>
                  <a:pt x="438519" y="184191"/>
                </a:cubicBezTo>
                <a:lnTo>
                  <a:pt x="439587" y="184363"/>
                </a:lnTo>
                <a:lnTo>
                  <a:pt x="448724" y="210099"/>
                </a:lnTo>
                <a:cubicBezTo>
                  <a:pt x="453508" y="224102"/>
                  <a:pt x="459089" y="241257"/>
                  <a:pt x="464670" y="261212"/>
                </a:cubicBezTo>
                <a:lnTo>
                  <a:pt x="465411" y="264367"/>
                </a:lnTo>
                <a:lnTo>
                  <a:pt x="452551" y="249309"/>
                </a:lnTo>
                <a:cubicBezTo>
                  <a:pt x="450000" y="236005"/>
                  <a:pt x="446811" y="225503"/>
                  <a:pt x="442346" y="215700"/>
                </a:cubicBezTo>
                <a:cubicBezTo>
                  <a:pt x="435968" y="201696"/>
                  <a:pt x="413645" y="186292"/>
                  <a:pt x="406628" y="183492"/>
                </a:cubicBezTo>
                <a:cubicBezTo>
                  <a:pt x="398336" y="179291"/>
                  <a:pt x="388770" y="172289"/>
                  <a:pt x="388770" y="172289"/>
                </a:cubicBezTo>
                <a:cubicBezTo>
                  <a:pt x="388132" y="171588"/>
                  <a:pt x="391958" y="183492"/>
                  <a:pt x="396423" y="195394"/>
                </a:cubicBezTo>
                <a:cubicBezTo>
                  <a:pt x="398975" y="202396"/>
                  <a:pt x="402164" y="215000"/>
                  <a:pt x="414282" y="227603"/>
                </a:cubicBezTo>
                <a:cubicBezTo>
                  <a:pt x="431503" y="245808"/>
                  <a:pt x="437881" y="248608"/>
                  <a:pt x="448724" y="254910"/>
                </a:cubicBezTo>
                <a:cubicBezTo>
                  <a:pt x="456378" y="261912"/>
                  <a:pt x="462756" y="266813"/>
                  <a:pt x="468496" y="282918"/>
                </a:cubicBezTo>
                <a:lnTo>
                  <a:pt x="469861" y="283323"/>
                </a:lnTo>
                <a:lnTo>
                  <a:pt x="480615" y="329130"/>
                </a:lnTo>
                <a:lnTo>
                  <a:pt x="485008" y="363973"/>
                </a:lnTo>
                <a:lnTo>
                  <a:pt x="476150" y="350135"/>
                </a:lnTo>
                <a:cubicBezTo>
                  <a:pt x="475513" y="336131"/>
                  <a:pt x="472962" y="324928"/>
                  <a:pt x="469772" y="314426"/>
                </a:cubicBezTo>
                <a:cubicBezTo>
                  <a:pt x="464670" y="299022"/>
                  <a:pt x="443623" y="280818"/>
                  <a:pt x="436606" y="277316"/>
                </a:cubicBezTo>
                <a:cubicBezTo>
                  <a:pt x="428315" y="272415"/>
                  <a:pt x="419386" y="264013"/>
                  <a:pt x="419386" y="264013"/>
                </a:cubicBezTo>
                <a:cubicBezTo>
                  <a:pt x="419386" y="263313"/>
                  <a:pt x="421937" y="275916"/>
                  <a:pt x="425126" y="288519"/>
                </a:cubicBezTo>
                <a:cubicBezTo>
                  <a:pt x="427040" y="295521"/>
                  <a:pt x="428315" y="308825"/>
                  <a:pt x="439158" y="322828"/>
                </a:cubicBezTo>
                <a:cubicBezTo>
                  <a:pt x="455103" y="343133"/>
                  <a:pt x="460843" y="346634"/>
                  <a:pt x="471048" y="355036"/>
                </a:cubicBezTo>
                <a:cubicBezTo>
                  <a:pt x="478064" y="364138"/>
                  <a:pt x="483804" y="369740"/>
                  <a:pt x="487631" y="386544"/>
                </a:cubicBezTo>
                <a:lnTo>
                  <a:pt x="487929" y="387141"/>
                </a:lnTo>
                <a:lnTo>
                  <a:pt x="490900" y="410701"/>
                </a:lnTo>
                <a:lnTo>
                  <a:pt x="489167" y="471329"/>
                </a:lnTo>
                <a:lnTo>
                  <a:pt x="483804" y="457263"/>
                </a:lnTo>
                <a:cubicBezTo>
                  <a:pt x="485718" y="443259"/>
                  <a:pt x="485718" y="431356"/>
                  <a:pt x="483804" y="420153"/>
                </a:cubicBezTo>
                <a:cubicBezTo>
                  <a:pt x="482528" y="411751"/>
                  <a:pt x="477426" y="401948"/>
                  <a:pt x="471686" y="393546"/>
                </a:cubicBezTo>
                <a:cubicBezTo>
                  <a:pt x="465945" y="385844"/>
                  <a:pt x="459567" y="378842"/>
                  <a:pt x="456378" y="376742"/>
                </a:cubicBezTo>
                <a:cubicBezTo>
                  <a:pt x="449362" y="370440"/>
                  <a:pt x="441071" y="360638"/>
                  <a:pt x="441071" y="360638"/>
                </a:cubicBezTo>
                <a:cubicBezTo>
                  <a:pt x="441071" y="359937"/>
                  <a:pt x="441708" y="373241"/>
                  <a:pt x="442984" y="385844"/>
                </a:cubicBezTo>
                <a:cubicBezTo>
                  <a:pt x="443622" y="392846"/>
                  <a:pt x="442984" y="406149"/>
                  <a:pt x="451913" y="422254"/>
                </a:cubicBezTo>
                <a:cubicBezTo>
                  <a:pt x="464032" y="445359"/>
                  <a:pt x="469135" y="450261"/>
                  <a:pt x="478064" y="460763"/>
                </a:cubicBezTo>
                <a:cubicBezTo>
                  <a:pt x="483166" y="470566"/>
                  <a:pt x="487631" y="478268"/>
                  <a:pt x="488269" y="497173"/>
                </a:cubicBezTo>
                <a:lnTo>
                  <a:pt x="488413" y="497736"/>
                </a:lnTo>
                <a:lnTo>
                  <a:pt x="488269" y="502774"/>
                </a:lnTo>
                <a:lnTo>
                  <a:pt x="468745" y="583148"/>
                </a:lnTo>
                <a:lnTo>
                  <a:pt x="467381" y="576907"/>
                </a:lnTo>
                <a:cubicBezTo>
                  <a:pt x="466902" y="571042"/>
                  <a:pt x="467221" y="566141"/>
                  <a:pt x="467859" y="562991"/>
                </a:cubicBezTo>
                <a:cubicBezTo>
                  <a:pt x="473600" y="549687"/>
                  <a:pt x="476150" y="537784"/>
                  <a:pt x="476788" y="526581"/>
                </a:cubicBezTo>
                <a:cubicBezTo>
                  <a:pt x="477426" y="518179"/>
                  <a:pt x="474237" y="506976"/>
                  <a:pt x="470410" y="497173"/>
                </a:cubicBezTo>
                <a:cubicBezTo>
                  <a:pt x="465946" y="488071"/>
                  <a:pt x="460843" y="479669"/>
                  <a:pt x="458292" y="476868"/>
                </a:cubicBezTo>
                <a:cubicBezTo>
                  <a:pt x="451914" y="469166"/>
                  <a:pt x="445536" y="457963"/>
                  <a:pt x="445536" y="457963"/>
                </a:cubicBezTo>
                <a:cubicBezTo>
                  <a:pt x="445536" y="457263"/>
                  <a:pt x="444259" y="469866"/>
                  <a:pt x="442984" y="482469"/>
                </a:cubicBezTo>
                <a:cubicBezTo>
                  <a:pt x="442346" y="490172"/>
                  <a:pt x="439158" y="502775"/>
                  <a:pt x="444259" y="520279"/>
                </a:cubicBezTo>
                <a:cubicBezTo>
                  <a:pt x="451914" y="546186"/>
                  <a:pt x="455103" y="553188"/>
                  <a:pt x="461481" y="565791"/>
                </a:cubicBezTo>
                <a:cubicBezTo>
                  <a:pt x="462756" y="571743"/>
                  <a:pt x="464032" y="576994"/>
                  <a:pt x="464431" y="582858"/>
                </a:cubicBezTo>
                <a:lnTo>
                  <a:pt x="462151" y="603316"/>
                </a:lnTo>
                <a:lnTo>
                  <a:pt x="421543" y="680708"/>
                </a:lnTo>
                <a:lnTo>
                  <a:pt x="424487" y="663116"/>
                </a:lnTo>
                <a:cubicBezTo>
                  <a:pt x="433416" y="651913"/>
                  <a:pt x="439156" y="641411"/>
                  <a:pt x="442983" y="630208"/>
                </a:cubicBezTo>
                <a:cubicBezTo>
                  <a:pt x="445535" y="621806"/>
                  <a:pt x="445535" y="609902"/>
                  <a:pt x="444259" y="599400"/>
                </a:cubicBezTo>
                <a:cubicBezTo>
                  <a:pt x="442983" y="588897"/>
                  <a:pt x="439795" y="579094"/>
                  <a:pt x="437881" y="575594"/>
                </a:cubicBezTo>
                <a:cubicBezTo>
                  <a:pt x="434054" y="565791"/>
                  <a:pt x="430227" y="553188"/>
                  <a:pt x="430227" y="553188"/>
                </a:cubicBezTo>
                <a:cubicBezTo>
                  <a:pt x="430227" y="552487"/>
                  <a:pt x="425763" y="564391"/>
                  <a:pt x="421298" y="576293"/>
                </a:cubicBezTo>
                <a:cubicBezTo>
                  <a:pt x="418746" y="583295"/>
                  <a:pt x="412368" y="594498"/>
                  <a:pt x="412368" y="613403"/>
                </a:cubicBezTo>
                <a:cubicBezTo>
                  <a:pt x="413006" y="627407"/>
                  <a:pt x="413006" y="636509"/>
                  <a:pt x="413644" y="643511"/>
                </a:cubicBezTo>
                <a:cubicBezTo>
                  <a:pt x="414282" y="650513"/>
                  <a:pt x="415558" y="656114"/>
                  <a:pt x="416833" y="663817"/>
                </a:cubicBezTo>
                <a:cubicBezTo>
                  <a:pt x="416514" y="670118"/>
                  <a:pt x="416355" y="675720"/>
                  <a:pt x="415159" y="681584"/>
                </a:cubicBezTo>
                <a:lnTo>
                  <a:pt x="408920" y="696870"/>
                </a:lnTo>
                <a:lnTo>
                  <a:pt x="355684" y="758166"/>
                </a:lnTo>
                <a:lnTo>
                  <a:pt x="347173" y="764900"/>
                </a:lnTo>
                <a:lnTo>
                  <a:pt x="353691" y="749939"/>
                </a:lnTo>
                <a:cubicBezTo>
                  <a:pt x="365171" y="740836"/>
                  <a:pt x="373463" y="732434"/>
                  <a:pt x="380479" y="722631"/>
                </a:cubicBezTo>
                <a:cubicBezTo>
                  <a:pt x="384943" y="715629"/>
                  <a:pt x="388770" y="703727"/>
                  <a:pt x="390046" y="692524"/>
                </a:cubicBezTo>
                <a:cubicBezTo>
                  <a:pt x="391959" y="681321"/>
                  <a:pt x="391321" y="670818"/>
                  <a:pt x="390684" y="666617"/>
                </a:cubicBezTo>
                <a:cubicBezTo>
                  <a:pt x="389408" y="655414"/>
                  <a:pt x="389408" y="642111"/>
                  <a:pt x="389408" y="642111"/>
                </a:cubicBezTo>
                <a:cubicBezTo>
                  <a:pt x="390046" y="641410"/>
                  <a:pt x="381754" y="651213"/>
                  <a:pt x="374101" y="661716"/>
                </a:cubicBezTo>
                <a:cubicBezTo>
                  <a:pt x="369636" y="668017"/>
                  <a:pt x="360069" y="677120"/>
                  <a:pt x="354966" y="696024"/>
                </a:cubicBezTo>
                <a:cubicBezTo>
                  <a:pt x="347313" y="724031"/>
                  <a:pt x="347313" y="732434"/>
                  <a:pt x="346037" y="747838"/>
                </a:cubicBezTo>
                <a:cubicBezTo>
                  <a:pt x="344124" y="753789"/>
                  <a:pt x="342529" y="759216"/>
                  <a:pt x="339898" y="764817"/>
                </a:cubicBezTo>
                <a:lnTo>
                  <a:pt x="331156" y="777572"/>
                </a:lnTo>
                <a:lnTo>
                  <a:pt x="282894" y="815756"/>
                </a:lnTo>
                <a:lnTo>
                  <a:pt x="252045" y="834281"/>
                </a:lnTo>
                <a:lnTo>
                  <a:pt x="262484" y="817856"/>
                </a:lnTo>
                <a:cubicBezTo>
                  <a:pt x="275878" y="811555"/>
                  <a:pt x="286083" y="804553"/>
                  <a:pt x="295012" y="796151"/>
                </a:cubicBezTo>
                <a:cubicBezTo>
                  <a:pt x="302028" y="790550"/>
                  <a:pt x="307769" y="779347"/>
                  <a:pt x="311596" y="768143"/>
                </a:cubicBezTo>
                <a:cubicBezTo>
                  <a:pt x="315422" y="757640"/>
                  <a:pt x="317974" y="747138"/>
                  <a:pt x="317974" y="742236"/>
                </a:cubicBezTo>
                <a:cubicBezTo>
                  <a:pt x="319249" y="731033"/>
                  <a:pt x="323076" y="717030"/>
                  <a:pt x="323076" y="717030"/>
                </a:cubicBezTo>
                <a:cubicBezTo>
                  <a:pt x="323714" y="716330"/>
                  <a:pt x="312871" y="724732"/>
                  <a:pt x="302666" y="733134"/>
                </a:cubicBezTo>
                <a:cubicBezTo>
                  <a:pt x="296925" y="738736"/>
                  <a:pt x="284807" y="745037"/>
                  <a:pt x="275240" y="763942"/>
                </a:cubicBezTo>
                <a:cubicBezTo>
                  <a:pt x="261846" y="791249"/>
                  <a:pt x="259932" y="799652"/>
                  <a:pt x="256105" y="815056"/>
                </a:cubicBezTo>
                <a:cubicBezTo>
                  <a:pt x="250366" y="826959"/>
                  <a:pt x="246539" y="836061"/>
                  <a:pt x="230593" y="846564"/>
                </a:cubicBezTo>
                <a:lnTo>
                  <a:pt x="229773" y="847656"/>
                </a:lnTo>
                <a:lnTo>
                  <a:pt x="209147" y="860042"/>
                </a:lnTo>
                <a:lnTo>
                  <a:pt x="147699" y="891297"/>
                </a:lnTo>
                <a:lnTo>
                  <a:pt x="150547" y="886474"/>
                </a:lnTo>
                <a:cubicBezTo>
                  <a:pt x="154693" y="881573"/>
                  <a:pt x="158838" y="878072"/>
                  <a:pt x="161708" y="875971"/>
                </a:cubicBezTo>
                <a:cubicBezTo>
                  <a:pt x="176378" y="870370"/>
                  <a:pt x="187859" y="864768"/>
                  <a:pt x="198064" y="857767"/>
                </a:cubicBezTo>
                <a:cubicBezTo>
                  <a:pt x="212733" y="847264"/>
                  <a:pt x="227403" y="815756"/>
                  <a:pt x="229316" y="805953"/>
                </a:cubicBezTo>
                <a:cubicBezTo>
                  <a:pt x="232506" y="794050"/>
                  <a:pt x="238884" y="780747"/>
                  <a:pt x="238884" y="780747"/>
                </a:cubicBezTo>
                <a:cubicBezTo>
                  <a:pt x="239522" y="780747"/>
                  <a:pt x="227403" y="787048"/>
                  <a:pt x="214647" y="794050"/>
                </a:cubicBezTo>
                <a:cubicBezTo>
                  <a:pt x="206993" y="798251"/>
                  <a:pt x="193599" y="803153"/>
                  <a:pt x="180843" y="821357"/>
                </a:cubicBezTo>
                <a:cubicBezTo>
                  <a:pt x="162984" y="846564"/>
                  <a:pt x="160433" y="855666"/>
                  <a:pt x="154693" y="871070"/>
                </a:cubicBezTo>
                <a:cubicBezTo>
                  <a:pt x="150866" y="876671"/>
                  <a:pt x="147836" y="881748"/>
                  <a:pt x="143770" y="886824"/>
                </a:cubicBezTo>
                <a:lnTo>
                  <a:pt x="128846" y="900540"/>
                </a:lnTo>
                <a:lnTo>
                  <a:pt x="81504" y="923234"/>
                </a:lnTo>
                <a:cubicBezTo>
                  <a:pt x="63964" y="931811"/>
                  <a:pt x="48816" y="939688"/>
                  <a:pt x="36698" y="947390"/>
                </a:cubicBezTo>
                <a:cubicBezTo>
                  <a:pt x="23942" y="954392"/>
                  <a:pt x="15012" y="962094"/>
                  <a:pt x="9272" y="968396"/>
                </a:cubicBezTo>
                <a:cubicBezTo>
                  <a:pt x="3532" y="974697"/>
                  <a:pt x="1619" y="978898"/>
                  <a:pt x="1619" y="978898"/>
                </a:cubicBezTo>
                <a:cubicBezTo>
                  <a:pt x="-2208" y="987300"/>
                  <a:pt x="1619" y="992902"/>
                  <a:pt x="4170" y="994302"/>
                </a:cubicBezTo>
                <a:cubicBezTo>
                  <a:pt x="6721" y="995003"/>
                  <a:pt x="7997" y="992202"/>
                  <a:pt x="11185" y="985900"/>
                </a:cubicBezTo>
                <a:cubicBezTo>
                  <a:pt x="16288" y="976798"/>
                  <a:pt x="24580" y="969796"/>
                  <a:pt x="33509" y="963494"/>
                </a:cubicBezTo>
                <a:cubicBezTo>
                  <a:pt x="42439" y="957193"/>
                  <a:pt x="52006" y="952291"/>
                  <a:pt x="61573" y="946690"/>
                </a:cubicBezTo>
                <a:cubicBezTo>
                  <a:pt x="80707" y="936187"/>
                  <a:pt x="101117" y="927085"/>
                  <a:pt x="120889" y="917282"/>
                </a:cubicBezTo>
                <a:lnTo>
                  <a:pt x="124938" y="915191"/>
                </a:lnTo>
                <a:lnTo>
                  <a:pt x="131094" y="915182"/>
                </a:lnTo>
                <a:cubicBezTo>
                  <a:pt x="149591" y="909581"/>
                  <a:pt x="159158" y="911681"/>
                  <a:pt x="171914" y="913081"/>
                </a:cubicBezTo>
                <a:cubicBezTo>
                  <a:pt x="186584" y="918683"/>
                  <a:pt x="194238" y="922884"/>
                  <a:pt x="225490" y="921484"/>
                </a:cubicBezTo>
                <a:cubicBezTo>
                  <a:pt x="247814" y="920784"/>
                  <a:pt x="261208" y="910281"/>
                  <a:pt x="269499" y="905380"/>
                </a:cubicBezTo>
                <a:cubicBezTo>
                  <a:pt x="283531" y="896978"/>
                  <a:pt x="296288" y="886474"/>
                  <a:pt x="295649" y="887175"/>
                </a:cubicBezTo>
                <a:cubicBezTo>
                  <a:pt x="295649" y="887875"/>
                  <a:pt x="280342" y="887875"/>
                  <a:pt x="268861" y="885074"/>
                </a:cubicBezTo>
                <a:cubicBezTo>
                  <a:pt x="259932" y="882273"/>
                  <a:pt x="226766" y="878072"/>
                  <a:pt x="209545" y="884374"/>
                </a:cubicBezTo>
                <a:cubicBezTo>
                  <a:pt x="197427" y="889275"/>
                  <a:pt x="186584" y="894877"/>
                  <a:pt x="173190" y="903979"/>
                </a:cubicBezTo>
                <a:cubicBezTo>
                  <a:pt x="169682" y="905380"/>
                  <a:pt x="164579" y="906605"/>
                  <a:pt x="158520" y="906780"/>
                </a:cubicBezTo>
                <a:lnTo>
                  <a:pt x="145532" y="904552"/>
                </a:lnTo>
                <a:lnTo>
                  <a:pt x="230273" y="860774"/>
                </a:lnTo>
                <a:lnTo>
                  <a:pt x="230174" y="861257"/>
                </a:lnTo>
                <a:cubicBezTo>
                  <a:pt x="231031" y="862274"/>
                  <a:pt x="233303" y="862318"/>
                  <a:pt x="237608" y="860567"/>
                </a:cubicBezTo>
                <a:cubicBezTo>
                  <a:pt x="255467" y="852866"/>
                  <a:pt x="264397" y="854266"/>
                  <a:pt x="277153" y="854266"/>
                </a:cubicBezTo>
                <a:cubicBezTo>
                  <a:pt x="291823" y="857067"/>
                  <a:pt x="299476" y="860567"/>
                  <a:pt x="330091" y="855666"/>
                </a:cubicBezTo>
                <a:cubicBezTo>
                  <a:pt x="351777" y="852165"/>
                  <a:pt x="363895" y="838862"/>
                  <a:pt x="371549" y="832560"/>
                </a:cubicBezTo>
                <a:cubicBezTo>
                  <a:pt x="384305" y="821357"/>
                  <a:pt x="395786" y="808754"/>
                  <a:pt x="395148" y="809455"/>
                </a:cubicBezTo>
                <a:cubicBezTo>
                  <a:pt x="395148" y="809455"/>
                  <a:pt x="379841" y="812955"/>
                  <a:pt x="368360" y="812255"/>
                </a:cubicBezTo>
                <a:cubicBezTo>
                  <a:pt x="363895" y="811555"/>
                  <a:pt x="353690" y="812255"/>
                  <a:pt x="342209" y="813656"/>
                </a:cubicBezTo>
                <a:cubicBezTo>
                  <a:pt x="330729" y="815056"/>
                  <a:pt x="319248" y="817857"/>
                  <a:pt x="310957" y="822058"/>
                </a:cubicBezTo>
                <a:cubicBezTo>
                  <a:pt x="300114" y="827659"/>
                  <a:pt x="289909" y="835361"/>
                  <a:pt x="277791" y="845163"/>
                </a:cubicBezTo>
                <a:cubicBezTo>
                  <a:pt x="274602" y="846914"/>
                  <a:pt x="269818" y="848664"/>
                  <a:pt x="263998" y="849452"/>
                </a:cubicBezTo>
                <a:lnTo>
                  <a:pt x="250305" y="848434"/>
                </a:lnTo>
                <a:lnTo>
                  <a:pt x="327497" y="793401"/>
                </a:lnTo>
                <a:lnTo>
                  <a:pt x="327350" y="796118"/>
                </a:lnTo>
                <a:cubicBezTo>
                  <a:pt x="328337" y="796895"/>
                  <a:pt x="330569" y="796501"/>
                  <a:pt x="334555" y="794050"/>
                </a:cubicBezTo>
                <a:cubicBezTo>
                  <a:pt x="350501" y="784248"/>
                  <a:pt x="359430" y="782847"/>
                  <a:pt x="371548" y="780747"/>
                </a:cubicBezTo>
                <a:cubicBezTo>
                  <a:pt x="379202" y="780747"/>
                  <a:pt x="384943" y="781447"/>
                  <a:pt x="391958" y="780047"/>
                </a:cubicBezTo>
                <a:cubicBezTo>
                  <a:pt x="399612" y="778646"/>
                  <a:pt x="408541" y="776546"/>
                  <a:pt x="423211" y="770244"/>
                </a:cubicBezTo>
                <a:cubicBezTo>
                  <a:pt x="443621" y="761142"/>
                  <a:pt x="453188" y="745037"/>
                  <a:pt x="458929" y="737336"/>
                </a:cubicBezTo>
                <a:cubicBezTo>
                  <a:pt x="469134" y="723332"/>
                  <a:pt x="477425" y="707928"/>
                  <a:pt x="476787" y="708628"/>
                </a:cubicBezTo>
                <a:cubicBezTo>
                  <a:pt x="476787" y="708628"/>
                  <a:pt x="462756" y="716330"/>
                  <a:pt x="451912" y="719131"/>
                </a:cubicBezTo>
                <a:cubicBezTo>
                  <a:pt x="447448" y="719831"/>
                  <a:pt x="437243" y="723332"/>
                  <a:pt x="427038" y="727533"/>
                </a:cubicBezTo>
                <a:cubicBezTo>
                  <a:pt x="416833" y="731734"/>
                  <a:pt x="405990" y="736635"/>
                  <a:pt x="398974" y="742937"/>
                </a:cubicBezTo>
                <a:cubicBezTo>
                  <a:pt x="389407" y="751339"/>
                  <a:pt x="381116" y="760441"/>
                  <a:pt x="370911" y="772345"/>
                </a:cubicBezTo>
                <a:cubicBezTo>
                  <a:pt x="368040" y="774795"/>
                  <a:pt x="363576" y="777421"/>
                  <a:pt x="357995" y="779259"/>
                </a:cubicBezTo>
                <a:lnTo>
                  <a:pt x="345357" y="780669"/>
                </a:lnTo>
                <a:lnTo>
                  <a:pt x="351140" y="776546"/>
                </a:lnTo>
                <a:cubicBezTo>
                  <a:pt x="368360" y="761492"/>
                  <a:pt x="384784" y="745037"/>
                  <a:pt x="399932" y="727270"/>
                </a:cubicBezTo>
                <a:lnTo>
                  <a:pt x="409616" y="713816"/>
                </a:lnTo>
                <a:lnTo>
                  <a:pt x="409669" y="714163"/>
                </a:lnTo>
                <a:cubicBezTo>
                  <a:pt x="410775" y="714710"/>
                  <a:pt x="412848" y="713879"/>
                  <a:pt x="416196" y="710728"/>
                </a:cubicBezTo>
                <a:cubicBezTo>
                  <a:pt x="429590" y="697424"/>
                  <a:pt x="437882" y="693923"/>
                  <a:pt x="448724" y="688322"/>
                </a:cubicBezTo>
                <a:cubicBezTo>
                  <a:pt x="455741" y="686221"/>
                  <a:pt x="460843" y="684821"/>
                  <a:pt x="467859" y="682721"/>
                </a:cubicBezTo>
                <a:cubicBezTo>
                  <a:pt x="474875" y="679219"/>
                  <a:pt x="483166" y="674318"/>
                  <a:pt x="495285" y="663815"/>
                </a:cubicBezTo>
                <a:cubicBezTo>
                  <a:pt x="511868" y="648411"/>
                  <a:pt x="516970" y="630207"/>
                  <a:pt x="520159" y="621105"/>
                </a:cubicBezTo>
                <a:cubicBezTo>
                  <a:pt x="525900" y="605000"/>
                  <a:pt x="529088" y="588196"/>
                  <a:pt x="529088" y="588897"/>
                </a:cubicBezTo>
                <a:cubicBezTo>
                  <a:pt x="529088" y="588897"/>
                  <a:pt x="518246" y="600099"/>
                  <a:pt x="508679" y="606401"/>
                </a:cubicBezTo>
                <a:cubicBezTo>
                  <a:pt x="504852" y="608502"/>
                  <a:pt x="496561" y="614803"/>
                  <a:pt x="487631" y="621805"/>
                </a:cubicBezTo>
                <a:cubicBezTo>
                  <a:pt x="479339" y="628806"/>
                  <a:pt x="470410" y="637209"/>
                  <a:pt x="465307" y="644911"/>
                </a:cubicBezTo>
                <a:cubicBezTo>
                  <a:pt x="458929" y="655413"/>
                  <a:pt x="453189" y="666616"/>
                  <a:pt x="446173" y="680620"/>
                </a:cubicBezTo>
                <a:cubicBezTo>
                  <a:pt x="443941" y="683420"/>
                  <a:pt x="440274" y="687096"/>
                  <a:pt x="435410" y="690335"/>
                </a:cubicBezTo>
                <a:lnTo>
                  <a:pt x="422983" y="695246"/>
                </a:lnTo>
                <a:lnTo>
                  <a:pt x="441071" y="670117"/>
                </a:lnTo>
                <a:lnTo>
                  <a:pt x="468780" y="613594"/>
                </a:lnTo>
                <a:lnTo>
                  <a:pt x="472961" y="609202"/>
                </a:lnTo>
                <a:cubicBezTo>
                  <a:pt x="481890" y="592398"/>
                  <a:pt x="488268" y="587497"/>
                  <a:pt x="497198" y="578394"/>
                </a:cubicBezTo>
                <a:cubicBezTo>
                  <a:pt x="503576" y="574193"/>
                  <a:pt x="508041" y="571392"/>
                  <a:pt x="513781" y="567191"/>
                </a:cubicBezTo>
                <a:cubicBezTo>
                  <a:pt x="519521" y="562290"/>
                  <a:pt x="525900" y="554588"/>
                  <a:pt x="534191" y="541285"/>
                </a:cubicBezTo>
                <a:cubicBezTo>
                  <a:pt x="545672" y="522380"/>
                  <a:pt x="545672" y="504875"/>
                  <a:pt x="546310" y="495073"/>
                </a:cubicBezTo>
                <a:cubicBezTo>
                  <a:pt x="548223" y="478268"/>
                  <a:pt x="546947" y="462164"/>
                  <a:pt x="546947" y="462864"/>
                </a:cubicBezTo>
                <a:cubicBezTo>
                  <a:pt x="546947" y="462864"/>
                  <a:pt x="539932" y="476167"/>
                  <a:pt x="532278" y="484570"/>
                </a:cubicBezTo>
                <a:cubicBezTo>
                  <a:pt x="529088" y="487370"/>
                  <a:pt x="522710" y="495773"/>
                  <a:pt x="516332" y="504875"/>
                </a:cubicBezTo>
                <a:cubicBezTo>
                  <a:pt x="509954" y="513977"/>
                  <a:pt x="503576" y="524480"/>
                  <a:pt x="501025" y="532883"/>
                </a:cubicBezTo>
                <a:cubicBezTo>
                  <a:pt x="497836" y="544785"/>
                  <a:pt x="495285" y="556689"/>
                  <a:pt x="492733" y="572093"/>
                </a:cubicBezTo>
                <a:cubicBezTo>
                  <a:pt x="491458" y="575244"/>
                  <a:pt x="488906" y="579795"/>
                  <a:pt x="485159" y="584346"/>
                </a:cubicBezTo>
                <a:lnTo>
                  <a:pt x="476621" y="591439"/>
                </a:lnTo>
                <a:lnTo>
                  <a:pt x="492096" y="536383"/>
                </a:lnTo>
                <a:lnTo>
                  <a:pt x="495732" y="504095"/>
                </a:lnTo>
                <a:lnTo>
                  <a:pt x="499111" y="497873"/>
                </a:lnTo>
                <a:cubicBezTo>
                  <a:pt x="503576" y="479668"/>
                  <a:pt x="508040" y="472667"/>
                  <a:pt x="514418" y="462164"/>
                </a:cubicBezTo>
                <a:cubicBezTo>
                  <a:pt x="523986" y="450961"/>
                  <a:pt x="529726" y="446060"/>
                  <a:pt x="539931" y="416652"/>
                </a:cubicBezTo>
                <a:cubicBezTo>
                  <a:pt x="546947" y="396347"/>
                  <a:pt x="543120" y="380243"/>
                  <a:pt x="541844" y="371140"/>
                </a:cubicBezTo>
                <a:cubicBezTo>
                  <a:pt x="539931" y="355736"/>
                  <a:pt x="536104" y="341033"/>
                  <a:pt x="536104" y="341733"/>
                </a:cubicBezTo>
                <a:cubicBezTo>
                  <a:pt x="536104" y="342433"/>
                  <a:pt x="532277" y="355736"/>
                  <a:pt x="526537" y="365539"/>
                </a:cubicBezTo>
                <a:cubicBezTo>
                  <a:pt x="523986" y="369740"/>
                  <a:pt x="519521" y="378843"/>
                  <a:pt x="515695" y="388645"/>
                </a:cubicBezTo>
                <a:cubicBezTo>
                  <a:pt x="511868" y="399147"/>
                  <a:pt x="508040" y="410350"/>
                  <a:pt x="507403" y="418753"/>
                </a:cubicBezTo>
                <a:cubicBezTo>
                  <a:pt x="506764" y="430656"/>
                  <a:pt x="507403" y="442559"/>
                  <a:pt x="508678" y="457263"/>
                </a:cubicBezTo>
                <a:cubicBezTo>
                  <a:pt x="508359" y="460764"/>
                  <a:pt x="507084" y="465665"/>
                  <a:pt x="504692" y="470916"/>
                </a:cubicBezTo>
                <a:lnTo>
                  <a:pt x="498428" y="480152"/>
                </a:lnTo>
                <a:lnTo>
                  <a:pt x="500228" y="464177"/>
                </a:lnTo>
                <a:cubicBezTo>
                  <a:pt x="501025" y="439933"/>
                  <a:pt x="500068" y="415602"/>
                  <a:pt x="497836" y="391446"/>
                </a:cubicBezTo>
                <a:lnTo>
                  <a:pt x="497158" y="386905"/>
                </a:lnTo>
                <a:lnTo>
                  <a:pt x="498473" y="385844"/>
                </a:lnTo>
                <a:cubicBezTo>
                  <a:pt x="499110" y="367639"/>
                  <a:pt x="502300" y="359937"/>
                  <a:pt x="506127" y="348734"/>
                </a:cubicBezTo>
                <a:cubicBezTo>
                  <a:pt x="513142" y="336131"/>
                  <a:pt x="517607" y="330530"/>
                  <a:pt x="522710" y="301822"/>
                </a:cubicBezTo>
                <a:cubicBezTo>
                  <a:pt x="525899" y="281517"/>
                  <a:pt x="520159" y="267514"/>
                  <a:pt x="518245" y="259112"/>
                </a:cubicBezTo>
                <a:cubicBezTo>
                  <a:pt x="514418" y="245108"/>
                  <a:pt x="509316" y="231804"/>
                  <a:pt x="509316" y="232505"/>
                </a:cubicBezTo>
                <a:cubicBezTo>
                  <a:pt x="509316" y="232505"/>
                  <a:pt x="506764" y="246508"/>
                  <a:pt x="502937" y="256311"/>
                </a:cubicBezTo>
                <a:cubicBezTo>
                  <a:pt x="499110" y="264012"/>
                  <a:pt x="490819" y="292720"/>
                  <a:pt x="492095" y="309524"/>
                </a:cubicBezTo>
                <a:cubicBezTo>
                  <a:pt x="493370" y="320727"/>
                  <a:pt x="495922" y="331930"/>
                  <a:pt x="499749" y="345934"/>
                </a:cubicBezTo>
                <a:cubicBezTo>
                  <a:pt x="500067" y="349085"/>
                  <a:pt x="499908" y="353811"/>
                  <a:pt x="498712" y="359237"/>
                </a:cubicBezTo>
                <a:lnTo>
                  <a:pt x="494531" y="369324"/>
                </a:lnTo>
                <a:lnTo>
                  <a:pt x="487153" y="319940"/>
                </a:lnTo>
                <a:lnTo>
                  <a:pt x="477565" y="281365"/>
                </a:lnTo>
                <a:lnTo>
                  <a:pt x="479339" y="279417"/>
                </a:lnTo>
                <a:cubicBezTo>
                  <a:pt x="477426" y="262612"/>
                  <a:pt x="479339" y="254210"/>
                  <a:pt x="481890" y="243007"/>
                </a:cubicBezTo>
                <a:cubicBezTo>
                  <a:pt x="486355" y="230404"/>
                  <a:pt x="490182" y="223402"/>
                  <a:pt x="492095" y="196096"/>
                </a:cubicBezTo>
                <a:cubicBezTo>
                  <a:pt x="493371" y="176490"/>
                  <a:pt x="486355" y="163887"/>
                  <a:pt x="483804" y="156185"/>
                </a:cubicBezTo>
                <a:cubicBezTo>
                  <a:pt x="478702" y="142882"/>
                  <a:pt x="472961" y="130978"/>
                  <a:pt x="472961" y="131679"/>
                </a:cubicBezTo>
                <a:cubicBezTo>
                  <a:pt x="472961" y="131679"/>
                  <a:pt x="471685" y="144982"/>
                  <a:pt x="468497" y="154784"/>
                </a:cubicBezTo>
                <a:cubicBezTo>
                  <a:pt x="465945" y="162487"/>
                  <a:pt x="460205" y="191194"/>
                  <a:pt x="463394" y="207298"/>
                </a:cubicBezTo>
                <a:cubicBezTo>
                  <a:pt x="465945" y="217801"/>
                  <a:pt x="469772" y="228304"/>
                  <a:pt x="474875" y="240907"/>
                </a:cubicBezTo>
                <a:cubicBezTo>
                  <a:pt x="475513" y="244058"/>
                  <a:pt x="475991" y="248609"/>
                  <a:pt x="475592" y="253948"/>
                </a:cubicBezTo>
                <a:lnTo>
                  <a:pt x="473137" y="263548"/>
                </a:lnTo>
                <a:lnTo>
                  <a:pt x="469772" y="250009"/>
                </a:lnTo>
                <a:lnTo>
                  <a:pt x="445268" y="184138"/>
                </a:lnTo>
                <a:lnTo>
                  <a:pt x="448087" y="179991"/>
                </a:lnTo>
                <a:cubicBezTo>
                  <a:pt x="444260" y="163887"/>
                  <a:pt x="445536" y="156185"/>
                  <a:pt x="446811" y="144982"/>
                </a:cubicBezTo>
                <a:cubicBezTo>
                  <a:pt x="450638" y="131679"/>
                  <a:pt x="453189" y="125377"/>
                  <a:pt x="453189" y="98070"/>
                </a:cubicBezTo>
                <a:cubicBezTo>
                  <a:pt x="453189" y="79165"/>
                  <a:pt x="445536" y="67262"/>
                  <a:pt x="442346" y="60260"/>
                </a:cubicBezTo>
                <a:cubicBezTo>
                  <a:pt x="436606" y="48357"/>
                  <a:pt x="430228" y="37154"/>
                  <a:pt x="430228" y="37854"/>
                </a:cubicBezTo>
                <a:cubicBezTo>
                  <a:pt x="430228" y="38555"/>
                  <a:pt x="429590" y="51158"/>
                  <a:pt x="427677" y="60961"/>
                </a:cubicBezTo>
                <a:cubicBezTo>
                  <a:pt x="425125" y="68662"/>
                  <a:pt x="421936" y="97370"/>
                  <a:pt x="426401" y="112073"/>
                </a:cubicBezTo>
                <a:cubicBezTo>
                  <a:pt x="429590" y="121876"/>
                  <a:pt x="434055" y="132379"/>
                  <a:pt x="440433" y="143582"/>
                </a:cubicBezTo>
                <a:cubicBezTo>
                  <a:pt x="441071" y="146383"/>
                  <a:pt x="441709" y="150759"/>
                  <a:pt x="441709" y="156010"/>
                </a:cubicBezTo>
                <a:lnTo>
                  <a:pt x="439779" y="169382"/>
                </a:lnTo>
                <a:lnTo>
                  <a:pt x="420023" y="116274"/>
                </a:lnTo>
                <a:cubicBezTo>
                  <a:pt x="414921" y="107172"/>
                  <a:pt x="414283" y="100170"/>
                  <a:pt x="412369" y="91768"/>
                </a:cubicBezTo>
                <a:cubicBezTo>
                  <a:pt x="411731" y="78465"/>
                  <a:pt x="412369" y="71463"/>
                  <a:pt x="403440" y="46956"/>
                </a:cubicBezTo>
                <a:cubicBezTo>
                  <a:pt x="397700" y="29452"/>
                  <a:pt x="386857" y="21050"/>
                  <a:pt x="381755" y="16148"/>
                </a:cubicBezTo>
                <a:cubicBezTo>
                  <a:pt x="372825" y="7046"/>
                  <a:pt x="363258" y="-656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21" name="任意多边形: 形状 597">
            <a:extLst>
              <a:ext uri="{FF2B5EF4-FFF2-40B4-BE49-F238E27FC236}">
                <a16:creationId xmlns:a16="http://schemas.microsoft.com/office/drawing/2014/main" id="{962A3011-1100-405C-8DC0-7CBBC02CE839}"/>
              </a:ext>
            </a:extLst>
          </p:cNvPr>
          <p:cNvSpPr/>
          <p:nvPr/>
        </p:nvSpPr>
        <p:spPr>
          <a:xfrm>
            <a:off x="5374970" y="30363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81755 w 547363"/>
              <a:gd name="connsiteY1" fmla="*/ 16148 h 994407"/>
              <a:gd name="connsiteX2" fmla="*/ 403440 w 547363"/>
              <a:gd name="connsiteY2" fmla="*/ 46956 h 994407"/>
              <a:gd name="connsiteX3" fmla="*/ 412369 w 547363"/>
              <a:gd name="connsiteY3" fmla="*/ 91768 h 994407"/>
              <a:gd name="connsiteX4" fmla="*/ 420023 w 547363"/>
              <a:gd name="connsiteY4" fmla="*/ 116274 h 994407"/>
              <a:gd name="connsiteX5" fmla="*/ 439779 w 547363"/>
              <a:gd name="connsiteY5" fmla="*/ 169382 h 994407"/>
              <a:gd name="connsiteX6" fmla="*/ 441709 w 547363"/>
              <a:gd name="connsiteY6" fmla="*/ 156010 h 994407"/>
              <a:gd name="connsiteX7" fmla="*/ 440433 w 547363"/>
              <a:gd name="connsiteY7" fmla="*/ 143582 h 994407"/>
              <a:gd name="connsiteX8" fmla="*/ 426401 w 547363"/>
              <a:gd name="connsiteY8" fmla="*/ 112073 h 994407"/>
              <a:gd name="connsiteX9" fmla="*/ 427677 w 547363"/>
              <a:gd name="connsiteY9" fmla="*/ 60961 h 994407"/>
              <a:gd name="connsiteX10" fmla="*/ 430228 w 547363"/>
              <a:gd name="connsiteY10" fmla="*/ 37854 h 994407"/>
              <a:gd name="connsiteX11" fmla="*/ 442346 w 547363"/>
              <a:gd name="connsiteY11" fmla="*/ 60260 h 994407"/>
              <a:gd name="connsiteX12" fmla="*/ 453190 w 547363"/>
              <a:gd name="connsiteY12" fmla="*/ 98070 h 994407"/>
              <a:gd name="connsiteX13" fmla="*/ 446811 w 547363"/>
              <a:gd name="connsiteY13" fmla="*/ 144982 h 994407"/>
              <a:gd name="connsiteX14" fmla="*/ 448087 w 547363"/>
              <a:gd name="connsiteY14" fmla="*/ 179991 h 994407"/>
              <a:gd name="connsiteX15" fmla="*/ 445269 w 547363"/>
              <a:gd name="connsiteY15" fmla="*/ 184138 h 994407"/>
              <a:gd name="connsiteX16" fmla="*/ 469772 w 547363"/>
              <a:gd name="connsiteY16" fmla="*/ 250009 h 994407"/>
              <a:gd name="connsiteX17" fmla="*/ 473137 w 547363"/>
              <a:gd name="connsiteY17" fmla="*/ 263547 h 994407"/>
              <a:gd name="connsiteX18" fmla="*/ 475592 w 547363"/>
              <a:gd name="connsiteY18" fmla="*/ 253948 h 994407"/>
              <a:gd name="connsiteX19" fmla="*/ 474875 w 547363"/>
              <a:gd name="connsiteY19" fmla="*/ 240907 h 994407"/>
              <a:gd name="connsiteX20" fmla="*/ 463394 w 547363"/>
              <a:gd name="connsiteY20" fmla="*/ 207298 h 994407"/>
              <a:gd name="connsiteX21" fmla="*/ 468497 w 547363"/>
              <a:gd name="connsiteY21" fmla="*/ 154784 h 994407"/>
              <a:gd name="connsiteX22" fmla="*/ 472961 w 547363"/>
              <a:gd name="connsiteY22" fmla="*/ 131679 h 994407"/>
              <a:gd name="connsiteX23" fmla="*/ 483804 w 547363"/>
              <a:gd name="connsiteY23" fmla="*/ 156185 h 994407"/>
              <a:gd name="connsiteX24" fmla="*/ 492096 w 547363"/>
              <a:gd name="connsiteY24" fmla="*/ 196096 h 994407"/>
              <a:gd name="connsiteX25" fmla="*/ 481891 w 547363"/>
              <a:gd name="connsiteY25" fmla="*/ 243007 h 994407"/>
              <a:gd name="connsiteX26" fmla="*/ 479339 w 547363"/>
              <a:gd name="connsiteY26" fmla="*/ 279417 h 994407"/>
              <a:gd name="connsiteX27" fmla="*/ 477565 w 547363"/>
              <a:gd name="connsiteY27" fmla="*/ 281365 h 994407"/>
              <a:gd name="connsiteX28" fmla="*/ 487153 w 547363"/>
              <a:gd name="connsiteY28" fmla="*/ 319940 h 994407"/>
              <a:gd name="connsiteX29" fmla="*/ 494531 w 547363"/>
              <a:gd name="connsiteY29" fmla="*/ 369326 h 994407"/>
              <a:gd name="connsiteX30" fmla="*/ 498713 w 547363"/>
              <a:gd name="connsiteY30" fmla="*/ 359237 h 994407"/>
              <a:gd name="connsiteX31" fmla="*/ 499750 w 547363"/>
              <a:gd name="connsiteY31" fmla="*/ 345934 h 994407"/>
              <a:gd name="connsiteX32" fmla="*/ 492096 w 547363"/>
              <a:gd name="connsiteY32" fmla="*/ 309524 h 994407"/>
              <a:gd name="connsiteX33" fmla="*/ 502938 w 547363"/>
              <a:gd name="connsiteY33" fmla="*/ 256311 h 994407"/>
              <a:gd name="connsiteX34" fmla="*/ 509317 w 547363"/>
              <a:gd name="connsiteY34" fmla="*/ 232505 h 994407"/>
              <a:gd name="connsiteX35" fmla="*/ 518246 w 547363"/>
              <a:gd name="connsiteY35" fmla="*/ 259112 h 994407"/>
              <a:gd name="connsiteX36" fmla="*/ 522711 w 547363"/>
              <a:gd name="connsiteY36" fmla="*/ 301822 h 994407"/>
              <a:gd name="connsiteX37" fmla="*/ 506128 w 547363"/>
              <a:gd name="connsiteY37" fmla="*/ 348734 h 994407"/>
              <a:gd name="connsiteX38" fmla="*/ 498474 w 547363"/>
              <a:gd name="connsiteY38" fmla="*/ 385844 h 994407"/>
              <a:gd name="connsiteX39" fmla="*/ 497158 w 547363"/>
              <a:gd name="connsiteY39" fmla="*/ 386906 h 994407"/>
              <a:gd name="connsiteX40" fmla="*/ 497836 w 547363"/>
              <a:gd name="connsiteY40" fmla="*/ 391446 h 994407"/>
              <a:gd name="connsiteX41" fmla="*/ 500228 w 547363"/>
              <a:gd name="connsiteY41" fmla="*/ 464177 h 994407"/>
              <a:gd name="connsiteX42" fmla="*/ 498429 w 547363"/>
              <a:gd name="connsiteY42" fmla="*/ 480152 h 994407"/>
              <a:gd name="connsiteX43" fmla="*/ 504692 w 547363"/>
              <a:gd name="connsiteY43" fmla="*/ 470916 h 994407"/>
              <a:gd name="connsiteX44" fmla="*/ 508678 w 547363"/>
              <a:gd name="connsiteY44" fmla="*/ 457263 h 994407"/>
              <a:gd name="connsiteX45" fmla="*/ 507403 w 547363"/>
              <a:gd name="connsiteY45" fmla="*/ 418753 h 994407"/>
              <a:gd name="connsiteX46" fmla="*/ 515695 w 547363"/>
              <a:gd name="connsiteY46" fmla="*/ 388645 h 994407"/>
              <a:gd name="connsiteX47" fmla="*/ 526537 w 547363"/>
              <a:gd name="connsiteY47" fmla="*/ 365539 h 994407"/>
              <a:gd name="connsiteX48" fmla="*/ 536105 w 547363"/>
              <a:gd name="connsiteY48" fmla="*/ 341733 h 994407"/>
              <a:gd name="connsiteX49" fmla="*/ 541845 w 547363"/>
              <a:gd name="connsiteY49" fmla="*/ 371140 h 994407"/>
              <a:gd name="connsiteX50" fmla="*/ 539931 w 547363"/>
              <a:gd name="connsiteY50" fmla="*/ 416652 h 994407"/>
              <a:gd name="connsiteX51" fmla="*/ 514418 w 547363"/>
              <a:gd name="connsiteY51" fmla="*/ 462164 h 994407"/>
              <a:gd name="connsiteX52" fmla="*/ 499112 w 547363"/>
              <a:gd name="connsiteY52" fmla="*/ 497873 h 994407"/>
              <a:gd name="connsiteX53" fmla="*/ 495732 w 547363"/>
              <a:gd name="connsiteY53" fmla="*/ 504095 h 994407"/>
              <a:gd name="connsiteX54" fmla="*/ 492096 w 547363"/>
              <a:gd name="connsiteY54" fmla="*/ 536383 h 994407"/>
              <a:gd name="connsiteX55" fmla="*/ 476621 w 547363"/>
              <a:gd name="connsiteY55" fmla="*/ 591439 h 994407"/>
              <a:gd name="connsiteX56" fmla="*/ 485159 w 547363"/>
              <a:gd name="connsiteY56" fmla="*/ 584346 h 994407"/>
              <a:gd name="connsiteX57" fmla="*/ 492733 w 547363"/>
              <a:gd name="connsiteY57" fmla="*/ 572093 h 994407"/>
              <a:gd name="connsiteX58" fmla="*/ 501025 w 547363"/>
              <a:gd name="connsiteY58" fmla="*/ 532883 h 994407"/>
              <a:gd name="connsiteX59" fmla="*/ 516332 w 547363"/>
              <a:gd name="connsiteY59" fmla="*/ 504875 h 994407"/>
              <a:gd name="connsiteX60" fmla="*/ 532278 w 547363"/>
              <a:gd name="connsiteY60" fmla="*/ 484570 h 994407"/>
              <a:gd name="connsiteX61" fmla="*/ 546947 w 547363"/>
              <a:gd name="connsiteY61" fmla="*/ 462864 h 994407"/>
              <a:gd name="connsiteX62" fmla="*/ 546310 w 547363"/>
              <a:gd name="connsiteY62" fmla="*/ 495073 h 994407"/>
              <a:gd name="connsiteX63" fmla="*/ 534191 w 547363"/>
              <a:gd name="connsiteY63" fmla="*/ 541285 h 994407"/>
              <a:gd name="connsiteX64" fmla="*/ 513781 w 547363"/>
              <a:gd name="connsiteY64" fmla="*/ 567191 h 994407"/>
              <a:gd name="connsiteX65" fmla="*/ 497198 w 547363"/>
              <a:gd name="connsiteY65" fmla="*/ 578394 h 994407"/>
              <a:gd name="connsiteX66" fmla="*/ 472961 w 547363"/>
              <a:gd name="connsiteY66" fmla="*/ 609202 h 994407"/>
              <a:gd name="connsiteX67" fmla="*/ 468780 w 547363"/>
              <a:gd name="connsiteY67" fmla="*/ 613594 h 994407"/>
              <a:gd name="connsiteX68" fmla="*/ 441071 w 547363"/>
              <a:gd name="connsiteY68" fmla="*/ 670117 h 994407"/>
              <a:gd name="connsiteX69" fmla="*/ 422983 w 547363"/>
              <a:gd name="connsiteY69" fmla="*/ 695246 h 994407"/>
              <a:gd name="connsiteX70" fmla="*/ 435411 w 547363"/>
              <a:gd name="connsiteY70" fmla="*/ 690335 h 994407"/>
              <a:gd name="connsiteX71" fmla="*/ 446173 w 547363"/>
              <a:gd name="connsiteY71" fmla="*/ 680620 h 994407"/>
              <a:gd name="connsiteX72" fmla="*/ 465308 w 547363"/>
              <a:gd name="connsiteY72" fmla="*/ 644911 h 994407"/>
              <a:gd name="connsiteX73" fmla="*/ 487631 w 547363"/>
              <a:gd name="connsiteY73" fmla="*/ 621805 h 994407"/>
              <a:gd name="connsiteX74" fmla="*/ 508679 w 547363"/>
              <a:gd name="connsiteY74" fmla="*/ 606401 h 994407"/>
              <a:gd name="connsiteX75" fmla="*/ 529089 w 547363"/>
              <a:gd name="connsiteY75" fmla="*/ 588897 h 994407"/>
              <a:gd name="connsiteX76" fmla="*/ 520159 w 547363"/>
              <a:gd name="connsiteY76" fmla="*/ 621105 h 994407"/>
              <a:gd name="connsiteX77" fmla="*/ 495285 w 547363"/>
              <a:gd name="connsiteY77" fmla="*/ 663815 h 994407"/>
              <a:gd name="connsiteX78" fmla="*/ 467859 w 547363"/>
              <a:gd name="connsiteY78" fmla="*/ 682721 h 994407"/>
              <a:gd name="connsiteX79" fmla="*/ 448725 w 547363"/>
              <a:gd name="connsiteY79" fmla="*/ 688322 h 994407"/>
              <a:gd name="connsiteX80" fmla="*/ 416197 w 547363"/>
              <a:gd name="connsiteY80" fmla="*/ 710728 h 994407"/>
              <a:gd name="connsiteX81" fmla="*/ 409669 w 547363"/>
              <a:gd name="connsiteY81" fmla="*/ 714163 h 994407"/>
              <a:gd name="connsiteX82" fmla="*/ 409617 w 547363"/>
              <a:gd name="connsiteY82" fmla="*/ 713816 h 994407"/>
              <a:gd name="connsiteX83" fmla="*/ 399932 w 547363"/>
              <a:gd name="connsiteY83" fmla="*/ 727270 h 994407"/>
              <a:gd name="connsiteX84" fmla="*/ 351140 w 547363"/>
              <a:gd name="connsiteY84" fmla="*/ 776546 h 994407"/>
              <a:gd name="connsiteX85" fmla="*/ 345357 w 547363"/>
              <a:gd name="connsiteY85" fmla="*/ 780669 h 994407"/>
              <a:gd name="connsiteX86" fmla="*/ 357996 w 547363"/>
              <a:gd name="connsiteY86" fmla="*/ 779259 h 994407"/>
              <a:gd name="connsiteX87" fmla="*/ 370912 w 547363"/>
              <a:gd name="connsiteY87" fmla="*/ 772345 h 994407"/>
              <a:gd name="connsiteX88" fmla="*/ 398976 w 547363"/>
              <a:gd name="connsiteY88" fmla="*/ 742937 h 994407"/>
              <a:gd name="connsiteX89" fmla="*/ 427039 w 547363"/>
              <a:gd name="connsiteY89" fmla="*/ 727533 h 994407"/>
              <a:gd name="connsiteX90" fmla="*/ 451914 w 547363"/>
              <a:gd name="connsiteY90" fmla="*/ 719131 h 994407"/>
              <a:gd name="connsiteX91" fmla="*/ 476789 w 547363"/>
              <a:gd name="connsiteY91" fmla="*/ 708628 h 994407"/>
              <a:gd name="connsiteX92" fmla="*/ 458930 w 547363"/>
              <a:gd name="connsiteY92" fmla="*/ 737336 h 994407"/>
              <a:gd name="connsiteX93" fmla="*/ 423212 w 547363"/>
              <a:gd name="connsiteY93" fmla="*/ 770244 h 994407"/>
              <a:gd name="connsiteX94" fmla="*/ 391959 w 547363"/>
              <a:gd name="connsiteY94" fmla="*/ 780047 h 994407"/>
              <a:gd name="connsiteX95" fmla="*/ 371549 w 547363"/>
              <a:gd name="connsiteY95" fmla="*/ 780747 h 994407"/>
              <a:gd name="connsiteX96" fmla="*/ 334556 w 547363"/>
              <a:gd name="connsiteY96" fmla="*/ 794050 h 994407"/>
              <a:gd name="connsiteX97" fmla="*/ 327351 w 547363"/>
              <a:gd name="connsiteY97" fmla="*/ 796118 h 994407"/>
              <a:gd name="connsiteX98" fmla="*/ 327499 w 547363"/>
              <a:gd name="connsiteY98" fmla="*/ 793401 h 994407"/>
              <a:gd name="connsiteX99" fmla="*/ 250305 w 547363"/>
              <a:gd name="connsiteY99" fmla="*/ 848434 h 994407"/>
              <a:gd name="connsiteX100" fmla="*/ 263998 w 547363"/>
              <a:gd name="connsiteY100" fmla="*/ 849452 h 994407"/>
              <a:gd name="connsiteX101" fmla="*/ 277791 w 547363"/>
              <a:gd name="connsiteY101" fmla="*/ 845163 h 994407"/>
              <a:gd name="connsiteX102" fmla="*/ 310957 w 547363"/>
              <a:gd name="connsiteY102" fmla="*/ 822058 h 994407"/>
              <a:gd name="connsiteX103" fmla="*/ 342210 w 547363"/>
              <a:gd name="connsiteY103" fmla="*/ 813656 h 994407"/>
              <a:gd name="connsiteX104" fmla="*/ 368360 w 547363"/>
              <a:gd name="connsiteY104" fmla="*/ 812255 h 994407"/>
              <a:gd name="connsiteX105" fmla="*/ 395148 w 547363"/>
              <a:gd name="connsiteY105" fmla="*/ 809455 h 994407"/>
              <a:gd name="connsiteX106" fmla="*/ 371549 w 547363"/>
              <a:gd name="connsiteY106" fmla="*/ 832560 h 994407"/>
              <a:gd name="connsiteX107" fmla="*/ 330092 w 547363"/>
              <a:gd name="connsiteY107" fmla="*/ 855666 h 994407"/>
              <a:gd name="connsiteX108" fmla="*/ 277153 w 547363"/>
              <a:gd name="connsiteY108" fmla="*/ 854266 h 994407"/>
              <a:gd name="connsiteX109" fmla="*/ 237609 w 547363"/>
              <a:gd name="connsiteY109" fmla="*/ 860567 h 994407"/>
              <a:gd name="connsiteX110" fmla="*/ 230174 w 547363"/>
              <a:gd name="connsiteY110" fmla="*/ 861257 h 994407"/>
              <a:gd name="connsiteX111" fmla="*/ 230273 w 547363"/>
              <a:gd name="connsiteY111" fmla="*/ 860774 h 994407"/>
              <a:gd name="connsiteX112" fmla="*/ 145532 w 547363"/>
              <a:gd name="connsiteY112" fmla="*/ 904552 h 994407"/>
              <a:gd name="connsiteX113" fmla="*/ 158520 w 547363"/>
              <a:gd name="connsiteY113" fmla="*/ 906780 h 994407"/>
              <a:gd name="connsiteX114" fmla="*/ 173190 w 547363"/>
              <a:gd name="connsiteY114" fmla="*/ 903979 h 994407"/>
              <a:gd name="connsiteX115" fmla="*/ 209545 w 547363"/>
              <a:gd name="connsiteY115" fmla="*/ 884374 h 994407"/>
              <a:gd name="connsiteX116" fmla="*/ 268861 w 547363"/>
              <a:gd name="connsiteY116" fmla="*/ 885074 h 994407"/>
              <a:gd name="connsiteX117" fmla="*/ 295650 w 547363"/>
              <a:gd name="connsiteY117" fmla="*/ 887175 h 994407"/>
              <a:gd name="connsiteX118" fmla="*/ 269500 w 547363"/>
              <a:gd name="connsiteY118" fmla="*/ 905380 h 994407"/>
              <a:gd name="connsiteX119" fmla="*/ 225490 w 547363"/>
              <a:gd name="connsiteY119" fmla="*/ 921484 h 994407"/>
              <a:gd name="connsiteX120" fmla="*/ 171914 w 547363"/>
              <a:gd name="connsiteY120" fmla="*/ 913081 h 994407"/>
              <a:gd name="connsiteX121" fmla="*/ 131094 w 547363"/>
              <a:gd name="connsiteY121" fmla="*/ 915182 h 994407"/>
              <a:gd name="connsiteX122" fmla="*/ 124938 w 547363"/>
              <a:gd name="connsiteY122" fmla="*/ 915191 h 994407"/>
              <a:gd name="connsiteX123" fmla="*/ 120890 w 547363"/>
              <a:gd name="connsiteY123" fmla="*/ 917282 h 994407"/>
              <a:gd name="connsiteX124" fmla="*/ 61573 w 547363"/>
              <a:gd name="connsiteY124" fmla="*/ 946690 h 994407"/>
              <a:gd name="connsiteX125" fmla="*/ 33509 w 547363"/>
              <a:gd name="connsiteY125" fmla="*/ 963494 h 994407"/>
              <a:gd name="connsiteX126" fmla="*/ 11185 w 547363"/>
              <a:gd name="connsiteY126" fmla="*/ 985900 h 994407"/>
              <a:gd name="connsiteX127" fmla="*/ 4170 w 547363"/>
              <a:gd name="connsiteY127" fmla="*/ 994302 h 994407"/>
              <a:gd name="connsiteX128" fmla="*/ 1619 w 547363"/>
              <a:gd name="connsiteY128" fmla="*/ 978898 h 994407"/>
              <a:gd name="connsiteX129" fmla="*/ 9272 w 547363"/>
              <a:gd name="connsiteY129" fmla="*/ 968396 h 994407"/>
              <a:gd name="connsiteX130" fmla="*/ 36698 w 547363"/>
              <a:gd name="connsiteY130" fmla="*/ 947390 h 994407"/>
              <a:gd name="connsiteX131" fmla="*/ 81504 w 547363"/>
              <a:gd name="connsiteY131" fmla="*/ 923234 h 994407"/>
              <a:gd name="connsiteX132" fmla="*/ 128847 w 547363"/>
              <a:gd name="connsiteY132" fmla="*/ 900540 h 994407"/>
              <a:gd name="connsiteX133" fmla="*/ 143770 w 547363"/>
              <a:gd name="connsiteY133" fmla="*/ 886824 h 994407"/>
              <a:gd name="connsiteX134" fmla="*/ 154693 w 547363"/>
              <a:gd name="connsiteY134" fmla="*/ 871070 h 994407"/>
              <a:gd name="connsiteX135" fmla="*/ 180843 w 547363"/>
              <a:gd name="connsiteY135" fmla="*/ 821357 h 994407"/>
              <a:gd name="connsiteX136" fmla="*/ 214647 w 547363"/>
              <a:gd name="connsiteY136" fmla="*/ 794050 h 994407"/>
              <a:gd name="connsiteX137" fmla="*/ 238884 w 547363"/>
              <a:gd name="connsiteY137" fmla="*/ 780747 h 994407"/>
              <a:gd name="connsiteX138" fmla="*/ 229316 w 547363"/>
              <a:gd name="connsiteY138" fmla="*/ 805953 h 994407"/>
              <a:gd name="connsiteX139" fmla="*/ 198064 w 547363"/>
              <a:gd name="connsiteY139" fmla="*/ 857767 h 994407"/>
              <a:gd name="connsiteX140" fmla="*/ 161708 w 547363"/>
              <a:gd name="connsiteY140" fmla="*/ 875971 h 994407"/>
              <a:gd name="connsiteX141" fmla="*/ 150547 w 547363"/>
              <a:gd name="connsiteY141" fmla="*/ 886474 h 994407"/>
              <a:gd name="connsiteX142" fmla="*/ 147699 w 547363"/>
              <a:gd name="connsiteY142" fmla="*/ 891297 h 994407"/>
              <a:gd name="connsiteX143" fmla="*/ 209147 w 547363"/>
              <a:gd name="connsiteY143" fmla="*/ 860042 h 994407"/>
              <a:gd name="connsiteX144" fmla="*/ 229773 w 547363"/>
              <a:gd name="connsiteY144" fmla="*/ 847656 h 994407"/>
              <a:gd name="connsiteX145" fmla="*/ 230593 w 547363"/>
              <a:gd name="connsiteY145" fmla="*/ 846564 h 994407"/>
              <a:gd name="connsiteX146" fmla="*/ 256106 w 547363"/>
              <a:gd name="connsiteY146" fmla="*/ 815056 h 994407"/>
              <a:gd name="connsiteX147" fmla="*/ 275240 w 547363"/>
              <a:gd name="connsiteY147" fmla="*/ 763942 h 994407"/>
              <a:gd name="connsiteX148" fmla="*/ 302666 w 547363"/>
              <a:gd name="connsiteY148" fmla="*/ 733134 h 994407"/>
              <a:gd name="connsiteX149" fmla="*/ 323076 w 547363"/>
              <a:gd name="connsiteY149" fmla="*/ 717030 h 994407"/>
              <a:gd name="connsiteX150" fmla="*/ 317974 w 547363"/>
              <a:gd name="connsiteY150" fmla="*/ 742236 h 994407"/>
              <a:gd name="connsiteX151" fmla="*/ 311596 w 547363"/>
              <a:gd name="connsiteY151" fmla="*/ 768143 h 994407"/>
              <a:gd name="connsiteX152" fmla="*/ 295013 w 547363"/>
              <a:gd name="connsiteY152" fmla="*/ 796151 h 994407"/>
              <a:gd name="connsiteX153" fmla="*/ 262484 w 547363"/>
              <a:gd name="connsiteY153" fmla="*/ 817856 h 994407"/>
              <a:gd name="connsiteX154" fmla="*/ 252045 w 547363"/>
              <a:gd name="connsiteY154" fmla="*/ 834281 h 994407"/>
              <a:gd name="connsiteX155" fmla="*/ 282894 w 547363"/>
              <a:gd name="connsiteY155" fmla="*/ 815756 h 994407"/>
              <a:gd name="connsiteX156" fmla="*/ 331156 w 547363"/>
              <a:gd name="connsiteY156" fmla="*/ 777572 h 994407"/>
              <a:gd name="connsiteX157" fmla="*/ 339898 w 547363"/>
              <a:gd name="connsiteY157" fmla="*/ 764817 h 994407"/>
              <a:gd name="connsiteX158" fmla="*/ 346037 w 547363"/>
              <a:gd name="connsiteY158" fmla="*/ 747838 h 994407"/>
              <a:gd name="connsiteX159" fmla="*/ 354966 w 547363"/>
              <a:gd name="connsiteY159" fmla="*/ 696024 h 994407"/>
              <a:gd name="connsiteX160" fmla="*/ 374101 w 547363"/>
              <a:gd name="connsiteY160" fmla="*/ 661716 h 994407"/>
              <a:gd name="connsiteX161" fmla="*/ 389408 w 547363"/>
              <a:gd name="connsiteY161" fmla="*/ 642111 h 994407"/>
              <a:gd name="connsiteX162" fmla="*/ 390684 w 547363"/>
              <a:gd name="connsiteY162" fmla="*/ 666617 h 994407"/>
              <a:gd name="connsiteX163" fmla="*/ 390046 w 547363"/>
              <a:gd name="connsiteY163" fmla="*/ 692524 h 994407"/>
              <a:gd name="connsiteX164" fmla="*/ 380479 w 547363"/>
              <a:gd name="connsiteY164" fmla="*/ 722631 h 994407"/>
              <a:gd name="connsiteX165" fmla="*/ 353691 w 547363"/>
              <a:gd name="connsiteY165" fmla="*/ 749939 h 994407"/>
              <a:gd name="connsiteX166" fmla="*/ 347173 w 547363"/>
              <a:gd name="connsiteY166" fmla="*/ 764899 h 994407"/>
              <a:gd name="connsiteX167" fmla="*/ 355684 w 547363"/>
              <a:gd name="connsiteY167" fmla="*/ 758166 h 994407"/>
              <a:gd name="connsiteX168" fmla="*/ 408922 w 547363"/>
              <a:gd name="connsiteY168" fmla="*/ 696868 h 994407"/>
              <a:gd name="connsiteX169" fmla="*/ 415160 w 547363"/>
              <a:gd name="connsiteY169" fmla="*/ 681584 h 994407"/>
              <a:gd name="connsiteX170" fmla="*/ 416834 w 547363"/>
              <a:gd name="connsiteY170" fmla="*/ 663817 h 994407"/>
              <a:gd name="connsiteX171" fmla="*/ 413645 w 547363"/>
              <a:gd name="connsiteY171" fmla="*/ 643511 h 994407"/>
              <a:gd name="connsiteX172" fmla="*/ 412369 w 547363"/>
              <a:gd name="connsiteY172" fmla="*/ 613403 h 994407"/>
              <a:gd name="connsiteX173" fmla="*/ 421299 w 547363"/>
              <a:gd name="connsiteY173" fmla="*/ 576293 h 994407"/>
              <a:gd name="connsiteX174" fmla="*/ 430228 w 547363"/>
              <a:gd name="connsiteY174" fmla="*/ 553188 h 994407"/>
              <a:gd name="connsiteX175" fmla="*/ 437882 w 547363"/>
              <a:gd name="connsiteY175" fmla="*/ 575594 h 994407"/>
              <a:gd name="connsiteX176" fmla="*/ 444260 w 547363"/>
              <a:gd name="connsiteY176" fmla="*/ 599400 h 994407"/>
              <a:gd name="connsiteX177" fmla="*/ 442984 w 547363"/>
              <a:gd name="connsiteY177" fmla="*/ 630208 h 994407"/>
              <a:gd name="connsiteX178" fmla="*/ 424488 w 547363"/>
              <a:gd name="connsiteY178" fmla="*/ 663116 h 994407"/>
              <a:gd name="connsiteX179" fmla="*/ 421545 w 547363"/>
              <a:gd name="connsiteY179" fmla="*/ 680706 h 994407"/>
              <a:gd name="connsiteX180" fmla="*/ 462151 w 547363"/>
              <a:gd name="connsiteY180" fmla="*/ 603315 h 994407"/>
              <a:gd name="connsiteX181" fmla="*/ 464431 w 547363"/>
              <a:gd name="connsiteY181" fmla="*/ 582858 h 994407"/>
              <a:gd name="connsiteX182" fmla="*/ 461481 w 547363"/>
              <a:gd name="connsiteY182" fmla="*/ 565791 h 994407"/>
              <a:gd name="connsiteX183" fmla="*/ 444260 w 547363"/>
              <a:gd name="connsiteY183" fmla="*/ 520279 h 994407"/>
              <a:gd name="connsiteX184" fmla="*/ 442985 w 547363"/>
              <a:gd name="connsiteY184" fmla="*/ 482469 h 994407"/>
              <a:gd name="connsiteX185" fmla="*/ 445536 w 547363"/>
              <a:gd name="connsiteY185" fmla="*/ 457963 h 994407"/>
              <a:gd name="connsiteX186" fmla="*/ 458292 w 547363"/>
              <a:gd name="connsiteY186" fmla="*/ 476868 h 994407"/>
              <a:gd name="connsiteX187" fmla="*/ 470410 w 547363"/>
              <a:gd name="connsiteY187" fmla="*/ 497173 h 994407"/>
              <a:gd name="connsiteX188" fmla="*/ 476788 w 547363"/>
              <a:gd name="connsiteY188" fmla="*/ 526581 h 994407"/>
              <a:gd name="connsiteX189" fmla="*/ 467859 w 547363"/>
              <a:gd name="connsiteY189" fmla="*/ 562991 h 994407"/>
              <a:gd name="connsiteX190" fmla="*/ 467381 w 547363"/>
              <a:gd name="connsiteY190" fmla="*/ 576907 h 994407"/>
              <a:gd name="connsiteX191" fmla="*/ 468745 w 547363"/>
              <a:gd name="connsiteY191" fmla="*/ 583148 h 994407"/>
              <a:gd name="connsiteX192" fmla="*/ 488269 w 547363"/>
              <a:gd name="connsiteY192" fmla="*/ 502774 h 994407"/>
              <a:gd name="connsiteX193" fmla="*/ 488413 w 547363"/>
              <a:gd name="connsiteY193" fmla="*/ 497736 h 994407"/>
              <a:gd name="connsiteX194" fmla="*/ 488269 w 547363"/>
              <a:gd name="connsiteY194" fmla="*/ 497173 h 994407"/>
              <a:gd name="connsiteX195" fmla="*/ 478064 w 547363"/>
              <a:gd name="connsiteY195" fmla="*/ 460763 h 994407"/>
              <a:gd name="connsiteX196" fmla="*/ 451913 w 547363"/>
              <a:gd name="connsiteY196" fmla="*/ 422254 h 994407"/>
              <a:gd name="connsiteX197" fmla="*/ 442984 w 547363"/>
              <a:gd name="connsiteY197" fmla="*/ 385844 h 994407"/>
              <a:gd name="connsiteX198" fmla="*/ 441071 w 547363"/>
              <a:gd name="connsiteY198" fmla="*/ 360638 h 994407"/>
              <a:gd name="connsiteX199" fmla="*/ 456378 w 547363"/>
              <a:gd name="connsiteY199" fmla="*/ 376742 h 994407"/>
              <a:gd name="connsiteX200" fmla="*/ 471686 w 547363"/>
              <a:gd name="connsiteY200" fmla="*/ 393546 h 994407"/>
              <a:gd name="connsiteX201" fmla="*/ 483804 w 547363"/>
              <a:gd name="connsiteY201" fmla="*/ 420153 h 994407"/>
              <a:gd name="connsiteX202" fmla="*/ 483804 w 547363"/>
              <a:gd name="connsiteY202" fmla="*/ 457263 h 994407"/>
              <a:gd name="connsiteX203" fmla="*/ 489167 w 547363"/>
              <a:gd name="connsiteY203" fmla="*/ 471329 h 994407"/>
              <a:gd name="connsiteX204" fmla="*/ 490900 w 547363"/>
              <a:gd name="connsiteY204" fmla="*/ 410701 h 994407"/>
              <a:gd name="connsiteX205" fmla="*/ 487930 w 547363"/>
              <a:gd name="connsiteY205" fmla="*/ 387143 h 994407"/>
              <a:gd name="connsiteX206" fmla="*/ 487630 w 547363"/>
              <a:gd name="connsiteY206" fmla="*/ 386544 h 994407"/>
              <a:gd name="connsiteX207" fmla="*/ 471047 w 547363"/>
              <a:gd name="connsiteY207" fmla="*/ 355036 h 994407"/>
              <a:gd name="connsiteX208" fmla="*/ 439157 w 547363"/>
              <a:gd name="connsiteY208" fmla="*/ 322828 h 994407"/>
              <a:gd name="connsiteX209" fmla="*/ 425125 w 547363"/>
              <a:gd name="connsiteY209" fmla="*/ 288519 h 994407"/>
              <a:gd name="connsiteX210" fmla="*/ 419385 w 547363"/>
              <a:gd name="connsiteY210" fmla="*/ 264013 h 994407"/>
              <a:gd name="connsiteX211" fmla="*/ 436605 w 547363"/>
              <a:gd name="connsiteY211" fmla="*/ 277316 h 994407"/>
              <a:gd name="connsiteX212" fmla="*/ 469771 w 547363"/>
              <a:gd name="connsiteY212" fmla="*/ 314426 h 994407"/>
              <a:gd name="connsiteX213" fmla="*/ 476150 w 547363"/>
              <a:gd name="connsiteY213" fmla="*/ 350135 h 994407"/>
              <a:gd name="connsiteX214" fmla="*/ 485009 w 547363"/>
              <a:gd name="connsiteY214" fmla="*/ 363975 h 994407"/>
              <a:gd name="connsiteX215" fmla="*/ 480615 w 547363"/>
              <a:gd name="connsiteY215" fmla="*/ 329130 h 994407"/>
              <a:gd name="connsiteX216" fmla="*/ 469861 w 547363"/>
              <a:gd name="connsiteY216" fmla="*/ 283322 h 994407"/>
              <a:gd name="connsiteX217" fmla="*/ 468497 w 547363"/>
              <a:gd name="connsiteY217" fmla="*/ 282918 h 994407"/>
              <a:gd name="connsiteX218" fmla="*/ 448725 w 547363"/>
              <a:gd name="connsiteY218" fmla="*/ 254910 h 994407"/>
              <a:gd name="connsiteX219" fmla="*/ 414283 w 547363"/>
              <a:gd name="connsiteY219" fmla="*/ 227603 h 994407"/>
              <a:gd name="connsiteX220" fmla="*/ 396424 w 547363"/>
              <a:gd name="connsiteY220" fmla="*/ 195394 h 994407"/>
              <a:gd name="connsiteX221" fmla="*/ 388771 w 547363"/>
              <a:gd name="connsiteY221" fmla="*/ 172289 h 994407"/>
              <a:gd name="connsiteX222" fmla="*/ 406629 w 547363"/>
              <a:gd name="connsiteY222" fmla="*/ 183492 h 994407"/>
              <a:gd name="connsiteX223" fmla="*/ 442347 w 547363"/>
              <a:gd name="connsiteY223" fmla="*/ 215700 h 994407"/>
              <a:gd name="connsiteX224" fmla="*/ 452552 w 547363"/>
              <a:gd name="connsiteY224" fmla="*/ 249309 h 994407"/>
              <a:gd name="connsiteX225" fmla="*/ 465411 w 547363"/>
              <a:gd name="connsiteY225" fmla="*/ 264366 h 994407"/>
              <a:gd name="connsiteX226" fmla="*/ 464670 w 547363"/>
              <a:gd name="connsiteY226" fmla="*/ 261212 h 994407"/>
              <a:gd name="connsiteX227" fmla="*/ 448725 w 547363"/>
              <a:gd name="connsiteY227" fmla="*/ 210099 h 994407"/>
              <a:gd name="connsiteX228" fmla="*/ 439587 w 547363"/>
              <a:gd name="connsiteY228" fmla="*/ 184363 h 994407"/>
              <a:gd name="connsiteX229" fmla="*/ 438519 w 547363"/>
              <a:gd name="connsiteY229" fmla="*/ 184191 h 994407"/>
              <a:gd name="connsiteX230" fmla="*/ 416196 w 547363"/>
              <a:gd name="connsiteY230" fmla="*/ 159685 h 994407"/>
              <a:gd name="connsiteX231" fmla="*/ 380478 w 547363"/>
              <a:gd name="connsiteY231" fmla="*/ 136579 h 994407"/>
              <a:gd name="connsiteX232" fmla="*/ 360706 w 547363"/>
              <a:gd name="connsiteY232" fmla="*/ 106471 h 994407"/>
              <a:gd name="connsiteX233" fmla="*/ 351777 w 547363"/>
              <a:gd name="connsiteY233" fmla="*/ 84066 h 994407"/>
              <a:gd name="connsiteX234" fmla="*/ 369636 w 547363"/>
              <a:gd name="connsiteY234" fmla="*/ 93868 h 994407"/>
              <a:gd name="connsiteX235" fmla="*/ 406629 w 547363"/>
              <a:gd name="connsiteY235" fmla="*/ 121875 h 994407"/>
              <a:gd name="connsiteX236" fmla="*/ 419385 w 547363"/>
              <a:gd name="connsiteY236" fmla="*/ 153383 h 994407"/>
              <a:gd name="connsiteX237" fmla="*/ 432708 w 547363"/>
              <a:gd name="connsiteY237" fmla="*/ 165793 h 994407"/>
              <a:gd name="connsiteX238" fmla="*/ 418269 w 547363"/>
              <a:gd name="connsiteY238" fmla="*/ 126515 h 994407"/>
              <a:gd name="connsiteX239" fmla="*/ 412369 w 547363"/>
              <a:gd name="connsiteY239" fmla="*/ 108572 h 994407"/>
              <a:gd name="connsiteX240" fmla="*/ 405353 w 547363"/>
              <a:gd name="connsiteY240" fmla="*/ 92468 h 994407"/>
              <a:gd name="connsiteX241" fmla="*/ 382392 w 547363"/>
              <a:gd name="connsiteY241" fmla="*/ 68662 h 994407"/>
              <a:gd name="connsiteX242" fmla="*/ 368360 w 547363"/>
              <a:gd name="connsiteY242" fmla="*/ 21750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258" y="-656"/>
                  <a:pt x="372825" y="7046"/>
                  <a:pt x="381755" y="16148"/>
                </a:cubicBezTo>
                <a:cubicBezTo>
                  <a:pt x="386857" y="21050"/>
                  <a:pt x="397700" y="29452"/>
                  <a:pt x="403440" y="46956"/>
                </a:cubicBezTo>
                <a:cubicBezTo>
                  <a:pt x="412369" y="71463"/>
                  <a:pt x="411732" y="78465"/>
                  <a:pt x="412369" y="91768"/>
                </a:cubicBezTo>
                <a:cubicBezTo>
                  <a:pt x="414283" y="100170"/>
                  <a:pt x="414921" y="107172"/>
                  <a:pt x="420023" y="116274"/>
                </a:cubicBezTo>
                <a:lnTo>
                  <a:pt x="439779" y="169382"/>
                </a:lnTo>
                <a:lnTo>
                  <a:pt x="441709" y="156010"/>
                </a:lnTo>
                <a:cubicBezTo>
                  <a:pt x="441709" y="150759"/>
                  <a:pt x="441071" y="146383"/>
                  <a:pt x="440433" y="143582"/>
                </a:cubicBezTo>
                <a:cubicBezTo>
                  <a:pt x="434055" y="132379"/>
                  <a:pt x="429590" y="121876"/>
                  <a:pt x="426401" y="112073"/>
                </a:cubicBezTo>
                <a:cubicBezTo>
                  <a:pt x="421936" y="97370"/>
                  <a:pt x="425126" y="68662"/>
                  <a:pt x="427677" y="60961"/>
                </a:cubicBezTo>
                <a:cubicBezTo>
                  <a:pt x="429590" y="51158"/>
                  <a:pt x="430228" y="38555"/>
                  <a:pt x="430228" y="37854"/>
                </a:cubicBezTo>
                <a:cubicBezTo>
                  <a:pt x="430228" y="37154"/>
                  <a:pt x="436606" y="48357"/>
                  <a:pt x="442346" y="60260"/>
                </a:cubicBezTo>
                <a:cubicBezTo>
                  <a:pt x="445536" y="67262"/>
                  <a:pt x="453190" y="79165"/>
                  <a:pt x="453190" y="98070"/>
                </a:cubicBezTo>
                <a:cubicBezTo>
                  <a:pt x="453190" y="125377"/>
                  <a:pt x="450638" y="131679"/>
                  <a:pt x="446811" y="144982"/>
                </a:cubicBezTo>
                <a:cubicBezTo>
                  <a:pt x="445536" y="156185"/>
                  <a:pt x="444260" y="163887"/>
                  <a:pt x="448087" y="179991"/>
                </a:cubicBezTo>
                <a:lnTo>
                  <a:pt x="445269" y="184138"/>
                </a:lnTo>
                <a:lnTo>
                  <a:pt x="469772" y="250009"/>
                </a:lnTo>
                <a:lnTo>
                  <a:pt x="473137" y="263547"/>
                </a:lnTo>
                <a:lnTo>
                  <a:pt x="475592" y="253948"/>
                </a:lnTo>
                <a:cubicBezTo>
                  <a:pt x="475991" y="248609"/>
                  <a:pt x="475513" y="244058"/>
                  <a:pt x="474875" y="240907"/>
                </a:cubicBezTo>
                <a:cubicBezTo>
                  <a:pt x="469772" y="228304"/>
                  <a:pt x="465945" y="217801"/>
                  <a:pt x="463394" y="207298"/>
                </a:cubicBezTo>
                <a:cubicBezTo>
                  <a:pt x="460205" y="191194"/>
                  <a:pt x="465945" y="162487"/>
                  <a:pt x="468497" y="154784"/>
                </a:cubicBezTo>
                <a:cubicBezTo>
                  <a:pt x="471685" y="144982"/>
                  <a:pt x="472961" y="131679"/>
                  <a:pt x="472961" y="131679"/>
                </a:cubicBezTo>
                <a:cubicBezTo>
                  <a:pt x="472961" y="130978"/>
                  <a:pt x="478702" y="142882"/>
                  <a:pt x="483804" y="156185"/>
                </a:cubicBezTo>
                <a:cubicBezTo>
                  <a:pt x="486356" y="163887"/>
                  <a:pt x="493371" y="176490"/>
                  <a:pt x="492096" y="196096"/>
                </a:cubicBezTo>
                <a:cubicBezTo>
                  <a:pt x="490182" y="223402"/>
                  <a:pt x="486356" y="230404"/>
                  <a:pt x="481891" y="243007"/>
                </a:cubicBezTo>
                <a:cubicBezTo>
                  <a:pt x="479339" y="254210"/>
                  <a:pt x="477426" y="262612"/>
                  <a:pt x="479339" y="279417"/>
                </a:cubicBezTo>
                <a:lnTo>
                  <a:pt x="477565" y="281365"/>
                </a:lnTo>
                <a:lnTo>
                  <a:pt x="487153" y="319940"/>
                </a:lnTo>
                <a:lnTo>
                  <a:pt x="494531" y="369326"/>
                </a:lnTo>
                <a:lnTo>
                  <a:pt x="498713" y="359237"/>
                </a:lnTo>
                <a:cubicBezTo>
                  <a:pt x="499909" y="353811"/>
                  <a:pt x="500068" y="349085"/>
                  <a:pt x="499750" y="345934"/>
                </a:cubicBezTo>
                <a:cubicBezTo>
                  <a:pt x="495923" y="331930"/>
                  <a:pt x="493372" y="320727"/>
                  <a:pt x="492096" y="309524"/>
                </a:cubicBezTo>
                <a:cubicBezTo>
                  <a:pt x="490820" y="292720"/>
                  <a:pt x="499112" y="264012"/>
                  <a:pt x="502938" y="256311"/>
                </a:cubicBezTo>
                <a:cubicBezTo>
                  <a:pt x="506765" y="246508"/>
                  <a:pt x="509317" y="232505"/>
                  <a:pt x="509317" y="232505"/>
                </a:cubicBezTo>
                <a:cubicBezTo>
                  <a:pt x="509317" y="231804"/>
                  <a:pt x="514419" y="245108"/>
                  <a:pt x="518246" y="259112"/>
                </a:cubicBezTo>
                <a:cubicBezTo>
                  <a:pt x="520160" y="267514"/>
                  <a:pt x="525900" y="281517"/>
                  <a:pt x="522711" y="301822"/>
                </a:cubicBezTo>
                <a:cubicBezTo>
                  <a:pt x="517609" y="330530"/>
                  <a:pt x="513144" y="336131"/>
                  <a:pt x="506128" y="348734"/>
                </a:cubicBezTo>
                <a:cubicBezTo>
                  <a:pt x="502301" y="359937"/>
                  <a:pt x="499112" y="367639"/>
                  <a:pt x="498474" y="385844"/>
                </a:cubicBezTo>
                <a:lnTo>
                  <a:pt x="497158" y="386906"/>
                </a:lnTo>
                <a:lnTo>
                  <a:pt x="497836" y="391446"/>
                </a:lnTo>
                <a:cubicBezTo>
                  <a:pt x="500069" y="415602"/>
                  <a:pt x="501025" y="439933"/>
                  <a:pt x="500228" y="464177"/>
                </a:cubicBezTo>
                <a:lnTo>
                  <a:pt x="498429" y="480152"/>
                </a:lnTo>
                <a:lnTo>
                  <a:pt x="504692" y="470916"/>
                </a:lnTo>
                <a:cubicBezTo>
                  <a:pt x="507084" y="465665"/>
                  <a:pt x="508359" y="460764"/>
                  <a:pt x="508678" y="457263"/>
                </a:cubicBezTo>
                <a:cubicBezTo>
                  <a:pt x="507403" y="442559"/>
                  <a:pt x="506765" y="430656"/>
                  <a:pt x="507403" y="418753"/>
                </a:cubicBezTo>
                <a:cubicBezTo>
                  <a:pt x="508040" y="410350"/>
                  <a:pt x="511868" y="399147"/>
                  <a:pt x="515695" y="388645"/>
                </a:cubicBezTo>
                <a:cubicBezTo>
                  <a:pt x="519521" y="378843"/>
                  <a:pt x="523986" y="369740"/>
                  <a:pt x="526537" y="365539"/>
                </a:cubicBezTo>
                <a:cubicBezTo>
                  <a:pt x="532277" y="355736"/>
                  <a:pt x="536105" y="342433"/>
                  <a:pt x="536105" y="341733"/>
                </a:cubicBezTo>
                <a:cubicBezTo>
                  <a:pt x="536105" y="341033"/>
                  <a:pt x="539931" y="355736"/>
                  <a:pt x="541845" y="371140"/>
                </a:cubicBezTo>
                <a:cubicBezTo>
                  <a:pt x="543120" y="380243"/>
                  <a:pt x="546947" y="396347"/>
                  <a:pt x="539931" y="416652"/>
                </a:cubicBezTo>
                <a:cubicBezTo>
                  <a:pt x="529726" y="446060"/>
                  <a:pt x="523986" y="450961"/>
                  <a:pt x="514418" y="462164"/>
                </a:cubicBezTo>
                <a:cubicBezTo>
                  <a:pt x="508040" y="472667"/>
                  <a:pt x="503576" y="479668"/>
                  <a:pt x="499112" y="497873"/>
                </a:cubicBezTo>
                <a:lnTo>
                  <a:pt x="495732" y="504095"/>
                </a:lnTo>
                <a:lnTo>
                  <a:pt x="492096" y="536383"/>
                </a:lnTo>
                <a:lnTo>
                  <a:pt x="476621" y="591439"/>
                </a:lnTo>
                <a:lnTo>
                  <a:pt x="485159" y="584346"/>
                </a:lnTo>
                <a:cubicBezTo>
                  <a:pt x="488907" y="579795"/>
                  <a:pt x="491458" y="575244"/>
                  <a:pt x="492733" y="572093"/>
                </a:cubicBezTo>
                <a:cubicBezTo>
                  <a:pt x="495285" y="556689"/>
                  <a:pt x="497836" y="544785"/>
                  <a:pt x="501025" y="532883"/>
                </a:cubicBezTo>
                <a:cubicBezTo>
                  <a:pt x="503576" y="524480"/>
                  <a:pt x="509954" y="513977"/>
                  <a:pt x="516332" y="504875"/>
                </a:cubicBezTo>
                <a:cubicBezTo>
                  <a:pt x="522710" y="495773"/>
                  <a:pt x="529088" y="487370"/>
                  <a:pt x="532278" y="484570"/>
                </a:cubicBezTo>
                <a:cubicBezTo>
                  <a:pt x="539932" y="476167"/>
                  <a:pt x="546947" y="462864"/>
                  <a:pt x="546947" y="462864"/>
                </a:cubicBezTo>
                <a:cubicBezTo>
                  <a:pt x="546947" y="462164"/>
                  <a:pt x="548223" y="478268"/>
                  <a:pt x="546310" y="495073"/>
                </a:cubicBezTo>
                <a:cubicBezTo>
                  <a:pt x="545672" y="504875"/>
                  <a:pt x="545672" y="522380"/>
                  <a:pt x="534191" y="541285"/>
                </a:cubicBezTo>
                <a:cubicBezTo>
                  <a:pt x="525900" y="554588"/>
                  <a:pt x="519522" y="562290"/>
                  <a:pt x="513781" y="567191"/>
                </a:cubicBezTo>
                <a:cubicBezTo>
                  <a:pt x="508041" y="571392"/>
                  <a:pt x="503576" y="574193"/>
                  <a:pt x="497198" y="578394"/>
                </a:cubicBezTo>
                <a:cubicBezTo>
                  <a:pt x="488268" y="587497"/>
                  <a:pt x="481890" y="592398"/>
                  <a:pt x="472961" y="609202"/>
                </a:cubicBezTo>
                <a:lnTo>
                  <a:pt x="468780" y="613594"/>
                </a:lnTo>
                <a:lnTo>
                  <a:pt x="441071" y="670117"/>
                </a:lnTo>
                <a:lnTo>
                  <a:pt x="422983" y="695246"/>
                </a:lnTo>
                <a:lnTo>
                  <a:pt x="435411" y="690335"/>
                </a:lnTo>
                <a:cubicBezTo>
                  <a:pt x="440274" y="687096"/>
                  <a:pt x="443941" y="683420"/>
                  <a:pt x="446173" y="680620"/>
                </a:cubicBezTo>
                <a:cubicBezTo>
                  <a:pt x="453190" y="666616"/>
                  <a:pt x="458929" y="655413"/>
                  <a:pt x="465308" y="644911"/>
                </a:cubicBezTo>
                <a:cubicBezTo>
                  <a:pt x="470410" y="637209"/>
                  <a:pt x="479339" y="628806"/>
                  <a:pt x="487631" y="621805"/>
                </a:cubicBezTo>
                <a:cubicBezTo>
                  <a:pt x="496561" y="614803"/>
                  <a:pt x="504852" y="608502"/>
                  <a:pt x="508679" y="606401"/>
                </a:cubicBezTo>
                <a:cubicBezTo>
                  <a:pt x="518246" y="600099"/>
                  <a:pt x="529089" y="588897"/>
                  <a:pt x="529089" y="588897"/>
                </a:cubicBezTo>
                <a:cubicBezTo>
                  <a:pt x="529089" y="588196"/>
                  <a:pt x="525900" y="605000"/>
                  <a:pt x="520159" y="621105"/>
                </a:cubicBezTo>
                <a:cubicBezTo>
                  <a:pt x="516971" y="630207"/>
                  <a:pt x="511868" y="648411"/>
                  <a:pt x="495285" y="663815"/>
                </a:cubicBezTo>
                <a:cubicBezTo>
                  <a:pt x="483166" y="674318"/>
                  <a:pt x="474875" y="679219"/>
                  <a:pt x="467859" y="682721"/>
                </a:cubicBezTo>
                <a:cubicBezTo>
                  <a:pt x="460843" y="684821"/>
                  <a:pt x="455741" y="686221"/>
                  <a:pt x="448725" y="688322"/>
                </a:cubicBezTo>
                <a:cubicBezTo>
                  <a:pt x="437882" y="693923"/>
                  <a:pt x="429590" y="697424"/>
                  <a:pt x="416197" y="710728"/>
                </a:cubicBezTo>
                <a:cubicBezTo>
                  <a:pt x="412848" y="713879"/>
                  <a:pt x="410775" y="714710"/>
                  <a:pt x="409669" y="714163"/>
                </a:cubicBezTo>
                <a:lnTo>
                  <a:pt x="409617" y="713816"/>
                </a:lnTo>
                <a:lnTo>
                  <a:pt x="399932" y="727270"/>
                </a:lnTo>
                <a:cubicBezTo>
                  <a:pt x="384784" y="745037"/>
                  <a:pt x="368361" y="761492"/>
                  <a:pt x="351140" y="776546"/>
                </a:cubicBezTo>
                <a:lnTo>
                  <a:pt x="345357" y="780669"/>
                </a:lnTo>
                <a:lnTo>
                  <a:pt x="357996" y="779259"/>
                </a:lnTo>
                <a:cubicBezTo>
                  <a:pt x="363577" y="777421"/>
                  <a:pt x="368041" y="774795"/>
                  <a:pt x="370912" y="772345"/>
                </a:cubicBezTo>
                <a:cubicBezTo>
                  <a:pt x="381117" y="760441"/>
                  <a:pt x="389408" y="751339"/>
                  <a:pt x="398976" y="742937"/>
                </a:cubicBezTo>
                <a:cubicBezTo>
                  <a:pt x="405991" y="736635"/>
                  <a:pt x="416834" y="731734"/>
                  <a:pt x="427039" y="727533"/>
                </a:cubicBezTo>
                <a:cubicBezTo>
                  <a:pt x="437244" y="723332"/>
                  <a:pt x="447449" y="719831"/>
                  <a:pt x="451914" y="719131"/>
                </a:cubicBezTo>
                <a:cubicBezTo>
                  <a:pt x="462757" y="716330"/>
                  <a:pt x="476789" y="708628"/>
                  <a:pt x="476789" y="708628"/>
                </a:cubicBezTo>
                <a:cubicBezTo>
                  <a:pt x="477426" y="707928"/>
                  <a:pt x="469135" y="723332"/>
                  <a:pt x="458930" y="737336"/>
                </a:cubicBezTo>
                <a:cubicBezTo>
                  <a:pt x="453189" y="745037"/>
                  <a:pt x="443622" y="761142"/>
                  <a:pt x="423212" y="770244"/>
                </a:cubicBezTo>
                <a:cubicBezTo>
                  <a:pt x="408542" y="776546"/>
                  <a:pt x="399613" y="778646"/>
                  <a:pt x="391959" y="780047"/>
                </a:cubicBezTo>
                <a:cubicBezTo>
                  <a:pt x="384944" y="781447"/>
                  <a:pt x="379203" y="780747"/>
                  <a:pt x="371549" y="780747"/>
                </a:cubicBezTo>
                <a:cubicBezTo>
                  <a:pt x="359431" y="782847"/>
                  <a:pt x="350502" y="784248"/>
                  <a:pt x="334556" y="794050"/>
                </a:cubicBezTo>
                <a:cubicBezTo>
                  <a:pt x="330570" y="796501"/>
                  <a:pt x="328338" y="796895"/>
                  <a:pt x="327351" y="796118"/>
                </a:cubicBezTo>
                <a:lnTo>
                  <a:pt x="327499" y="793401"/>
                </a:lnTo>
                <a:lnTo>
                  <a:pt x="250305" y="848434"/>
                </a:lnTo>
                <a:lnTo>
                  <a:pt x="263998" y="849452"/>
                </a:lnTo>
                <a:cubicBezTo>
                  <a:pt x="269818" y="848664"/>
                  <a:pt x="274602" y="846914"/>
                  <a:pt x="277791" y="845163"/>
                </a:cubicBezTo>
                <a:cubicBezTo>
                  <a:pt x="289909" y="835361"/>
                  <a:pt x="300114" y="827659"/>
                  <a:pt x="310957" y="822058"/>
                </a:cubicBezTo>
                <a:cubicBezTo>
                  <a:pt x="319248" y="817857"/>
                  <a:pt x="330729" y="815056"/>
                  <a:pt x="342210" y="813656"/>
                </a:cubicBezTo>
                <a:cubicBezTo>
                  <a:pt x="353690" y="812255"/>
                  <a:pt x="363895" y="811555"/>
                  <a:pt x="368360" y="812255"/>
                </a:cubicBezTo>
                <a:cubicBezTo>
                  <a:pt x="379841" y="812955"/>
                  <a:pt x="395148" y="809455"/>
                  <a:pt x="395148" y="809455"/>
                </a:cubicBezTo>
                <a:cubicBezTo>
                  <a:pt x="395786" y="808754"/>
                  <a:pt x="384305" y="821357"/>
                  <a:pt x="371549" y="832560"/>
                </a:cubicBezTo>
                <a:cubicBezTo>
                  <a:pt x="363895" y="838862"/>
                  <a:pt x="351777" y="852165"/>
                  <a:pt x="330092" y="855666"/>
                </a:cubicBezTo>
                <a:cubicBezTo>
                  <a:pt x="299477" y="860567"/>
                  <a:pt x="291823" y="857067"/>
                  <a:pt x="277153" y="854266"/>
                </a:cubicBezTo>
                <a:cubicBezTo>
                  <a:pt x="264397" y="854266"/>
                  <a:pt x="255467" y="852866"/>
                  <a:pt x="237609" y="860567"/>
                </a:cubicBezTo>
                <a:cubicBezTo>
                  <a:pt x="233304" y="862318"/>
                  <a:pt x="231031" y="862274"/>
                  <a:pt x="230174" y="861257"/>
                </a:cubicBezTo>
                <a:lnTo>
                  <a:pt x="230273" y="860774"/>
                </a:lnTo>
                <a:lnTo>
                  <a:pt x="145532" y="904552"/>
                </a:lnTo>
                <a:lnTo>
                  <a:pt x="158520" y="906780"/>
                </a:lnTo>
                <a:cubicBezTo>
                  <a:pt x="164580" y="906605"/>
                  <a:pt x="169682" y="905380"/>
                  <a:pt x="173190" y="903979"/>
                </a:cubicBezTo>
                <a:cubicBezTo>
                  <a:pt x="186584" y="894877"/>
                  <a:pt x="197427" y="889275"/>
                  <a:pt x="209545" y="884374"/>
                </a:cubicBezTo>
                <a:cubicBezTo>
                  <a:pt x="226766" y="878072"/>
                  <a:pt x="259932" y="882273"/>
                  <a:pt x="268861" y="885074"/>
                </a:cubicBezTo>
                <a:cubicBezTo>
                  <a:pt x="280342" y="887875"/>
                  <a:pt x="295650" y="887875"/>
                  <a:pt x="295650" y="887175"/>
                </a:cubicBezTo>
                <a:cubicBezTo>
                  <a:pt x="296288" y="886474"/>
                  <a:pt x="283531" y="896978"/>
                  <a:pt x="269500" y="905380"/>
                </a:cubicBezTo>
                <a:cubicBezTo>
                  <a:pt x="261208" y="910281"/>
                  <a:pt x="247814" y="920784"/>
                  <a:pt x="225490" y="921484"/>
                </a:cubicBezTo>
                <a:cubicBezTo>
                  <a:pt x="194238" y="922884"/>
                  <a:pt x="186584" y="918683"/>
                  <a:pt x="171914" y="913081"/>
                </a:cubicBezTo>
                <a:cubicBezTo>
                  <a:pt x="159158" y="911681"/>
                  <a:pt x="149591" y="909581"/>
                  <a:pt x="131094" y="915182"/>
                </a:cubicBezTo>
                <a:lnTo>
                  <a:pt x="124938" y="915191"/>
                </a:lnTo>
                <a:lnTo>
                  <a:pt x="120890" y="917282"/>
                </a:lnTo>
                <a:cubicBezTo>
                  <a:pt x="101117" y="927085"/>
                  <a:pt x="80707" y="936187"/>
                  <a:pt x="61573" y="946690"/>
                </a:cubicBezTo>
                <a:cubicBezTo>
                  <a:pt x="52005" y="952291"/>
                  <a:pt x="42439" y="957193"/>
                  <a:pt x="33509" y="963494"/>
                </a:cubicBezTo>
                <a:cubicBezTo>
                  <a:pt x="24580" y="969796"/>
                  <a:pt x="16288" y="976798"/>
                  <a:pt x="11185" y="985900"/>
                </a:cubicBezTo>
                <a:cubicBezTo>
                  <a:pt x="7997" y="992202"/>
                  <a:pt x="6721" y="995003"/>
                  <a:pt x="4170" y="994302"/>
                </a:cubicBezTo>
                <a:cubicBezTo>
                  <a:pt x="1619" y="992902"/>
                  <a:pt x="-2208" y="987300"/>
                  <a:pt x="1619" y="978898"/>
                </a:cubicBezTo>
                <a:cubicBezTo>
                  <a:pt x="1619" y="978898"/>
                  <a:pt x="3532" y="974697"/>
                  <a:pt x="9272" y="968396"/>
                </a:cubicBezTo>
                <a:cubicBezTo>
                  <a:pt x="15012" y="962094"/>
                  <a:pt x="23942" y="954392"/>
                  <a:pt x="36698" y="947390"/>
                </a:cubicBezTo>
                <a:cubicBezTo>
                  <a:pt x="48816" y="939688"/>
                  <a:pt x="63964" y="931811"/>
                  <a:pt x="81504" y="923234"/>
                </a:cubicBezTo>
                <a:lnTo>
                  <a:pt x="128847" y="900540"/>
                </a:lnTo>
                <a:lnTo>
                  <a:pt x="143770" y="886824"/>
                </a:lnTo>
                <a:cubicBezTo>
                  <a:pt x="147836" y="881748"/>
                  <a:pt x="150866" y="876671"/>
                  <a:pt x="154693" y="871070"/>
                </a:cubicBezTo>
                <a:cubicBezTo>
                  <a:pt x="160433" y="855666"/>
                  <a:pt x="162985" y="846564"/>
                  <a:pt x="180843" y="821357"/>
                </a:cubicBezTo>
                <a:cubicBezTo>
                  <a:pt x="193599" y="803153"/>
                  <a:pt x="206993" y="798251"/>
                  <a:pt x="214647" y="794050"/>
                </a:cubicBezTo>
                <a:cubicBezTo>
                  <a:pt x="227403" y="787048"/>
                  <a:pt x="239522" y="780747"/>
                  <a:pt x="238884" y="780747"/>
                </a:cubicBezTo>
                <a:cubicBezTo>
                  <a:pt x="238884" y="780747"/>
                  <a:pt x="232506" y="794050"/>
                  <a:pt x="229316" y="805953"/>
                </a:cubicBezTo>
                <a:cubicBezTo>
                  <a:pt x="227403" y="815756"/>
                  <a:pt x="212733" y="847264"/>
                  <a:pt x="198064" y="857767"/>
                </a:cubicBezTo>
                <a:cubicBezTo>
                  <a:pt x="187859" y="864768"/>
                  <a:pt x="176378" y="870370"/>
                  <a:pt x="161708" y="875971"/>
                </a:cubicBezTo>
                <a:cubicBezTo>
                  <a:pt x="158838" y="878072"/>
                  <a:pt x="154693" y="881573"/>
                  <a:pt x="150547" y="886474"/>
                </a:cubicBezTo>
                <a:lnTo>
                  <a:pt x="147699" y="891297"/>
                </a:lnTo>
                <a:lnTo>
                  <a:pt x="209147" y="860042"/>
                </a:lnTo>
                <a:lnTo>
                  <a:pt x="229773" y="847656"/>
                </a:lnTo>
                <a:lnTo>
                  <a:pt x="230593" y="846564"/>
                </a:lnTo>
                <a:cubicBezTo>
                  <a:pt x="246539" y="836061"/>
                  <a:pt x="250366" y="826959"/>
                  <a:pt x="256106" y="815056"/>
                </a:cubicBezTo>
                <a:cubicBezTo>
                  <a:pt x="259932" y="799652"/>
                  <a:pt x="261846" y="791249"/>
                  <a:pt x="275240" y="763942"/>
                </a:cubicBezTo>
                <a:cubicBezTo>
                  <a:pt x="284808" y="745037"/>
                  <a:pt x="296926" y="738736"/>
                  <a:pt x="302666" y="733134"/>
                </a:cubicBezTo>
                <a:cubicBezTo>
                  <a:pt x="312871" y="724732"/>
                  <a:pt x="323714" y="716330"/>
                  <a:pt x="323076" y="717030"/>
                </a:cubicBezTo>
                <a:cubicBezTo>
                  <a:pt x="323076" y="717030"/>
                  <a:pt x="319249" y="731033"/>
                  <a:pt x="317974" y="742236"/>
                </a:cubicBezTo>
                <a:cubicBezTo>
                  <a:pt x="317974" y="747138"/>
                  <a:pt x="315423" y="757640"/>
                  <a:pt x="311596" y="768143"/>
                </a:cubicBezTo>
                <a:cubicBezTo>
                  <a:pt x="307769" y="779347"/>
                  <a:pt x="302028" y="790550"/>
                  <a:pt x="295013" y="796151"/>
                </a:cubicBezTo>
                <a:cubicBezTo>
                  <a:pt x="286083" y="804553"/>
                  <a:pt x="275878" y="811555"/>
                  <a:pt x="262484" y="817856"/>
                </a:cubicBezTo>
                <a:lnTo>
                  <a:pt x="252045" y="834281"/>
                </a:lnTo>
                <a:lnTo>
                  <a:pt x="282894" y="815756"/>
                </a:lnTo>
                <a:lnTo>
                  <a:pt x="331156" y="777572"/>
                </a:lnTo>
                <a:lnTo>
                  <a:pt x="339898" y="764817"/>
                </a:lnTo>
                <a:cubicBezTo>
                  <a:pt x="342529" y="759216"/>
                  <a:pt x="344124" y="753789"/>
                  <a:pt x="346037" y="747838"/>
                </a:cubicBezTo>
                <a:cubicBezTo>
                  <a:pt x="347313" y="732434"/>
                  <a:pt x="347313" y="724031"/>
                  <a:pt x="354966" y="696024"/>
                </a:cubicBezTo>
                <a:cubicBezTo>
                  <a:pt x="360069" y="677120"/>
                  <a:pt x="369636" y="668017"/>
                  <a:pt x="374101" y="661716"/>
                </a:cubicBezTo>
                <a:cubicBezTo>
                  <a:pt x="381754" y="651213"/>
                  <a:pt x="390046" y="641410"/>
                  <a:pt x="389408" y="642111"/>
                </a:cubicBezTo>
                <a:cubicBezTo>
                  <a:pt x="389408" y="642111"/>
                  <a:pt x="389408" y="655414"/>
                  <a:pt x="390684" y="666617"/>
                </a:cubicBezTo>
                <a:cubicBezTo>
                  <a:pt x="391321" y="670818"/>
                  <a:pt x="391959" y="681321"/>
                  <a:pt x="390046" y="692524"/>
                </a:cubicBezTo>
                <a:cubicBezTo>
                  <a:pt x="388770" y="703727"/>
                  <a:pt x="384943" y="715629"/>
                  <a:pt x="380479" y="722631"/>
                </a:cubicBezTo>
                <a:cubicBezTo>
                  <a:pt x="373463" y="732434"/>
                  <a:pt x="365171" y="740836"/>
                  <a:pt x="353691" y="749939"/>
                </a:cubicBezTo>
                <a:lnTo>
                  <a:pt x="347173" y="764899"/>
                </a:lnTo>
                <a:lnTo>
                  <a:pt x="355684" y="758166"/>
                </a:lnTo>
                <a:lnTo>
                  <a:pt x="408922" y="696868"/>
                </a:lnTo>
                <a:lnTo>
                  <a:pt x="415160" y="681584"/>
                </a:lnTo>
                <a:cubicBezTo>
                  <a:pt x="416356" y="675720"/>
                  <a:pt x="416515" y="670118"/>
                  <a:pt x="416834" y="663817"/>
                </a:cubicBezTo>
                <a:cubicBezTo>
                  <a:pt x="415559" y="656114"/>
                  <a:pt x="414283" y="650513"/>
                  <a:pt x="413645" y="643511"/>
                </a:cubicBezTo>
                <a:cubicBezTo>
                  <a:pt x="413007" y="636509"/>
                  <a:pt x="413007" y="627407"/>
                  <a:pt x="412369" y="613403"/>
                </a:cubicBezTo>
                <a:cubicBezTo>
                  <a:pt x="412369" y="594498"/>
                  <a:pt x="418747" y="583295"/>
                  <a:pt x="421299" y="576293"/>
                </a:cubicBezTo>
                <a:cubicBezTo>
                  <a:pt x="425764" y="564391"/>
                  <a:pt x="430228" y="552487"/>
                  <a:pt x="430228" y="553188"/>
                </a:cubicBezTo>
                <a:cubicBezTo>
                  <a:pt x="430228" y="553188"/>
                  <a:pt x="434055" y="565791"/>
                  <a:pt x="437882" y="575594"/>
                </a:cubicBezTo>
                <a:cubicBezTo>
                  <a:pt x="439796" y="579094"/>
                  <a:pt x="442984" y="588897"/>
                  <a:pt x="444260" y="599400"/>
                </a:cubicBezTo>
                <a:cubicBezTo>
                  <a:pt x="445536" y="609902"/>
                  <a:pt x="445536" y="621806"/>
                  <a:pt x="442984" y="630208"/>
                </a:cubicBezTo>
                <a:cubicBezTo>
                  <a:pt x="439158" y="641411"/>
                  <a:pt x="433418" y="651913"/>
                  <a:pt x="424488" y="663116"/>
                </a:cubicBezTo>
                <a:lnTo>
                  <a:pt x="421545" y="680706"/>
                </a:lnTo>
                <a:lnTo>
                  <a:pt x="462151" y="603315"/>
                </a:lnTo>
                <a:lnTo>
                  <a:pt x="464431" y="582858"/>
                </a:lnTo>
                <a:cubicBezTo>
                  <a:pt x="464032" y="576994"/>
                  <a:pt x="462756" y="571743"/>
                  <a:pt x="461481" y="565791"/>
                </a:cubicBezTo>
                <a:cubicBezTo>
                  <a:pt x="455103" y="553188"/>
                  <a:pt x="451914" y="546186"/>
                  <a:pt x="444260" y="520279"/>
                </a:cubicBezTo>
                <a:cubicBezTo>
                  <a:pt x="439158" y="502775"/>
                  <a:pt x="442346" y="490172"/>
                  <a:pt x="442985" y="482469"/>
                </a:cubicBezTo>
                <a:cubicBezTo>
                  <a:pt x="444260" y="469866"/>
                  <a:pt x="445536" y="457263"/>
                  <a:pt x="445536" y="457963"/>
                </a:cubicBezTo>
                <a:cubicBezTo>
                  <a:pt x="445536" y="457963"/>
                  <a:pt x="451914" y="469166"/>
                  <a:pt x="458292" y="476868"/>
                </a:cubicBezTo>
                <a:cubicBezTo>
                  <a:pt x="460843" y="479669"/>
                  <a:pt x="465946" y="488071"/>
                  <a:pt x="470410" y="497173"/>
                </a:cubicBezTo>
                <a:cubicBezTo>
                  <a:pt x="474237" y="506976"/>
                  <a:pt x="477427" y="518179"/>
                  <a:pt x="476788" y="526581"/>
                </a:cubicBezTo>
                <a:cubicBezTo>
                  <a:pt x="476150" y="537784"/>
                  <a:pt x="473600" y="549687"/>
                  <a:pt x="467859" y="562991"/>
                </a:cubicBezTo>
                <a:cubicBezTo>
                  <a:pt x="467221" y="566141"/>
                  <a:pt x="466902" y="571042"/>
                  <a:pt x="467381" y="576907"/>
                </a:cubicBezTo>
                <a:lnTo>
                  <a:pt x="468745" y="583148"/>
                </a:lnTo>
                <a:lnTo>
                  <a:pt x="488269" y="502774"/>
                </a:lnTo>
                <a:lnTo>
                  <a:pt x="488413" y="497736"/>
                </a:lnTo>
                <a:lnTo>
                  <a:pt x="488269" y="497173"/>
                </a:lnTo>
                <a:cubicBezTo>
                  <a:pt x="487631" y="478268"/>
                  <a:pt x="483166" y="470566"/>
                  <a:pt x="478064" y="460763"/>
                </a:cubicBezTo>
                <a:cubicBezTo>
                  <a:pt x="469135" y="450261"/>
                  <a:pt x="464032" y="445359"/>
                  <a:pt x="451913" y="422254"/>
                </a:cubicBezTo>
                <a:cubicBezTo>
                  <a:pt x="442984" y="406149"/>
                  <a:pt x="443622" y="392846"/>
                  <a:pt x="442984" y="385844"/>
                </a:cubicBezTo>
                <a:cubicBezTo>
                  <a:pt x="441708" y="373241"/>
                  <a:pt x="441071" y="359937"/>
                  <a:pt x="441071" y="360638"/>
                </a:cubicBezTo>
                <a:cubicBezTo>
                  <a:pt x="441071" y="360638"/>
                  <a:pt x="449362" y="370440"/>
                  <a:pt x="456378" y="376742"/>
                </a:cubicBezTo>
                <a:cubicBezTo>
                  <a:pt x="459567" y="378842"/>
                  <a:pt x="465945" y="385844"/>
                  <a:pt x="471686" y="393546"/>
                </a:cubicBezTo>
                <a:cubicBezTo>
                  <a:pt x="477426" y="401948"/>
                  <a:pt x="482528" y="411751"/>
                  <a:pt x="483804" y="420153"/>
                </a:cubicBezTo>
                <a:cubicBezTo>
                  <a:pt x="485718" y="431356"/>
                  <a:pt x="485718" y="443259"/>
                  <a:pt x="483804" y="457263"/>
                </a:cubicBezTo>
                <a:lnTo>
                  <a:pt x="489167" y="471329"/>
                </a:lnTo>
                <a:lnTo>
                  <a:pt x="490900" y="410701"/>
                </a:lnTo>
                <a:lnTo>
                  <a:pt x="487930" y="387143"/>
                </a:lnTo>
                <a:lnTo>
                  <a:pt x="487630" y="386544"/>
                </a:lnTo>
                <a:cubicBezTo>
                  <a:pt x="483803" y="369740"/>
                  <a:pt x="478063" y="364138"/>
                  <a:pt x="471047" y="355036"/>
                </a:cubicBezTo>
                <a:cubicBezTo>
                  <a:pt x="460842" y="346634"/>
                  <a:pt x="455102" y="343133"/>
                  <a:pt x="439157" y="322828"/>
                </a:cubicBezTo>
                <a:cubicBezTo>
                  <a:pt x="428314" y="308825"/>
                  <a:pt x="427039" y="295521"/>
                  <a:pt x="425125" y="288519"/>
                </a:cubicBezTo>
                <a:cubicBezTo>
                  <a:pt x="421936" y="275916"/>
                  <a:pt x="419385" y="263313"/>
                  <a:pt x="419385" y="264013"/>
                </a:cubicBezTo>
                <a:cubicBezTo>
                  <a:pt x="419385" y="264013"/>
                  <a:pt x="428314" y="272415"/>
                  <a:pt x="436605" y="277316"/>
                </a:cubicBezTo>
                <a:cubicBezTo>
                  <a:pt x="443622" y="280818"/>
                  <a:pt x="464669" y="299022"/>
                  <a:pt x="469771" y="314426"/>
                </a:cubicBezTo>
                <a:cubicBezTo>
                  <a:pt x="472961" y="324928"/>
                  <a:pt x="475512" y="336131"/>
                  <a:pt x="476150" y="350135"/>
                </a:cubicBezTo>
                <a:lnTo>
                  <a:pt x="485009" y="363975"/>
                </a:lnTo>
                <a:lnTo>
                  <a:pt x="480615" y="329130"/>
                </a:lnTo>
                <a:lnTo>
                  <a:pt x="469861" y="283322"/>
                </a:lnTo>
                <a:lnTo>
                  <a:pt x="468497" y="282918"/>
                </a:lnTo>
                <a:cubicBezTo>
                  <a:pt x="462757" y="266813"/>
                  <a:pt x="456379" y="261912"/>
                  <a:pt x="448725" y="254910"/>
                </a:cubicBezTo>
                <a:cubicBezTo>
                  <a:pt x="437882" y="248608"/>
                  <a:pt x="431504" y="245808"/>
                  <a:pt x="414283" y="227603"/>
                </a:cubicBezTo>
                <a:cubicBezTo>
                  <a:pt x="402165" y="215000"/>
                  <a:pt x="398976" y="202396"/>
                  <a:pt x="396424" y="195394"/>
                </a:cubicBezTo>
                <a:cubicBezTo>
                  <a:pt x="391959" y="183492"/>
                  <a:pt x="388133" y="171588"/>
                  <a:pt x="388771" y="172289"/>
                </a:cubicBezTo>
                <a:cubicBezTo>
                  <a:pt x="388771" y="172289"/>
                  <a:pt x="398338" y="179291"/>
                  <a:pt x="406629" y="183492"/>
                </a:cubicBezTo>
                <a:cubicBezTo>
                  <a:pt x="413646" y="186292"/>
                  <a:pt x="435969" y="201696"/>
                  <a:pt x="442347" y="215700"/>
                </a:cubicBezTo>
                <a:cubicBezTo>
                  <a:pt x="446812" y="225503"/>
                  <a:pt x="450001" y="236005"/>
                  <a:pt x="452552" y="249309"/>
                </a:cubicBezTo>
                <a:lnTo>
                  <a:pt x="465411" y="264366"/>
                </a:lnTo>
                <a:lnTo>
                  <a:pt x="464670" y="261212"/>
                </a:lnTo>
                <a:cubicBezTo>
                  <a:pt x="459089" y="241257"/>
                  <a:pt x="453508" y="224102"/>
                  <a:pt x="448725" y="210099"/>
                </a:cubicBezTo>
                <a:lnTo>
                  <a:pt x="439587" y="184363"/>
                </a:lnTo>
                <a:lnTo>
                  <a:pt x="438519" y="184191"/>
                </a:lnTo>
                <a:cubicBezTo>
                  <a:pt x="430866" y="170188"/>
                  <a:pt x="424488" y="165987"/>
                  <a:pt x="416196" y="159685"/>
                </a:cubicBezTo>
                <a:cubicBezTo>
                  <a:pt x="405353" y="154784"/>
                  <a:pt x="398975" y="152683"/>
                  <a:pt x="380478" y="136579"/>
                </a:cubicBezTo>
                <a:cubicBezTo>
                  <a:pt x="367722" y="125376"/>
                  <a:pt x="363895" y="112773"/>
                  <a:pt x="360706" y="106471"/>
                </a:cubicBezTo>
                <a:cubicBezTo>
                  <a:pt x="355604" y="95269"/>
                  <a:pt x="351139" y="83365"/>
                  <a:pt x="351777" y="84066"/>
                </a:cubicBezTo>
                <a:cubicBezTo>
                  <a:pt x="351777" y="84066"/>
                  <a:pt x="361344" y="90367"/>
                  <a:pt x="369636" y="93868"/>
                </a:cubicBezTo>
                <a:cubicBezTo>
                  <a:pt x="376651" y="95968"/>
                  <a:pt x="398975" y="109272"/>
                  <a:pt x="406629" y="121875"/>
                </a:cubicBezTo>
                <a:cubicBezTo>
                  <a:pt x="411731" y="130977"/>
                  <a:pt x="415558" y="140780"/>
                  <a:pt x="419385" y="153383"/>
                </a:cubicBezTo>
                <a:lnTo>
                  <a:pt x="432708" y="165793"/>
                </a:lnTo>
                <a:lnTo>
                  <a:pt x="418269" y="126515"/>
                </a:lnTo>
                <a:cubicBezTo>
                  <a:pt x="414761" y="116274"/>
                  <a:pt x="412688" y="109623"/>
                  <a:pt x="412369" y="108572"/>
                </a:cubicBezTo>
                <a:cubicBezTo>
                  <a:pt x="410456" y="101570"/>
                  <a:pt x="407905" y="95269"/>
                  <a:pt x="405353" y="92468"/>
                </a:cubicBezTo>
                <a:cubicBezTo>
                  <a:pt x="395787" y="84066"/>
                  <a:pt x="388770" y="76364"/>
                  <a:pt x="382392" y="68662"/>
                </a:cubicBezTo>
                <a:cubicBezTo>
                  <a:pt x="373463" y="56759"/>
                  <a:pt x="368360" y="29452"/>
                  <a:pt x="368360" y="21750"/>
                </a:cubicBezTo>
                <a:cubicBezTo>
                  <a:pt x="367723" y="11947"/>
                  <a:pt x="363896" y="44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84CD54E5-A15E-476A-B6D9-004FDE33B702}"/>
              </a:ext>
            </a:extLst>
          </p:cNvPr>
          <p:cNvSpPr/>
          <p:nvPr/>
        </p:nvSpPr>
        <p:spPr>
          <a:xfrm>
            <a:off x="6548523" y="3117441"/>
            <a:ext cx="1666704" cy="334658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99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单击添加描述</a:t>
            </a:r>
            <a:endParaRPr kumimoji="0" lang="zh-CN" altLang="en-US" sz="1599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D5C11FE4-D33E-456C-9ED2-7EC48819F1CF}"/>
              </a:ext>
            </a:extLst>
          </p:cNvPr>
          <p:cNvSpPr/>
          <p:nvPr/>
        </p:nvSpPr>
        <p:spPr>
          <a:xfrm>
            <a:off x="6194343" y="3414590"/>
            <a:ext cx="2375064" cy="375566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0" cap="none" spc="12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添加标题</a:t>
            </a:r>
            <a:endParaRPr kumimoji="0" lang="zh-CN" altLang="en-US" b="1" i="0" u="none" strike="noStrike" kern="0" cap="none" spc="12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4" name="星形: 五角 600">
            <a:extLst>
              <a:ext uri="{FF2B5EF4-FFF2-40B4-BE49-F238E27FC236}">
                <a16:creationId xmlns:a16="http://schemas.microsoft.com/office/drawing/2014/main" id="{3B860F32-E5ED-4F00-BA61-2DCC9694DA16}"/>
              </a:ext>
            </a:extLst>
          </p:cNvPr>
          <p:cNvSpPr/>
          <p:nvPr/>
        </p:nvSpPr>
        <p:spPr>
          <a:xfrm>
            <a:off x="7308014" y="3962795"/>
            <a:ext cx="147722" cy="147721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5" name="星形: 五角 601">
            <a:extLst>
              <a:ext uri="{FF2B5EF4-FFF2-40B4-BE49-F238E27FC236}">
                <a16:creationId xmlns:a16="http://schemas.microsoft.com/office/drawing/2014/main" id="{647228F1-7387-4520-94AF-2F39254FDFC2}"/>
              </a:ext>
            </a:extLst>
          </p:cNvPr>
          <p:cNvSpPr/>
          <p:nvPr/>
        </p:nvSpPr>
        <p:spPr>
          <a:xfrm>
            <a:off x="7169234" y="39378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126" name="星形: 五角 602">
            <a:extLst>
              <a:ext uri="{FF2B5EF4-FFF2-40B4-BE49-F238E27FC236}">
                <a16:creationId xmlns:a16="http://schemas.microsoft.com/office/drawing/2014/main" id="{7F1EC133-1366-4AF7-ABA3-1B58E9E8D453}"/>
              </a:ext>
            </a:extLst>
          </p:cNvPr>
          <p:cNvSpPr/>
          <p:nvPr/>
        </p:nvSpPr>
        <p:spPr>
          <a:xfrm>
            <a:off x="7490594" y="3937824"/>
            <a:ext cx="103923" cy="103922"/>
          </a:xfrm>
          <a:prstGeom prst="star5">
            <a:avLst/>
          </a:pr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127" name="任意多边形: 形状 603">
            <a:extLst>
              <a:ext uri="{FF2B5EF4-FFF2-40B4-BE49-F238E27FC236}">
                <a16:creationId xmlns:a16="http://schemas.microsoft.com/office/drawing/2014/main" id="{D9702FD7-65C2-475A-8D49-5343B542FFA7}"/>
              </a:ext>
            </a:extLst>
          </p:cNvPr>
          <p:cNvSpPr/>
          <p:nvPr/>
        </p:nvSpPr>
        <p:spPr>
          <a:xfrm flipH="1">
            <a:off x="6269668" y="30363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68360 w 547363"/>
              <a:gd name="connsiteY1" fmla="*/ 21750 h 994407"/>
              <a:gd name="connsiteX2" fmla="*/ 382392 w 547363"/>
              <a:gd name="connsiteY2" fmla="*/ 68662 h 994407"/>
              <a:gd name="connsiteX3" fmla="*/ 405353 w 547363"/>
              <a:gd name="connsiteY3" fmla="*/ 92468 h 994407"/>
              <a:gd name="connsiteX4" fmla="*/ 412369 w 547363"/>
              <a:gd name="connsiteY4" fmla="*/ 108572 h 994407"/>
              <a:gd name="connsiteX5" fmla="*/ 418269 w 547363"/>
              <a:gd name="connsiteY5" fmla="*/ 126515 h 994407"/>
              <a:gd name="connsiteX6" fmla="*/ 432708 w 547363"/>
              <a:gd name="connsiteY6" fmla="*/ 165793 h 994407"/>
              <a:gd name="connsiteX7" fmla="*/ 419385 w 547363"/>
              <a:gd name="connsiteY7" fmla="*/ 153383 h 994407"/>
              <a:gd name="connsiteX8" fmla="*/ 406629 w 547363"/>
              <a:gd name="connsiteY8" fmla="*/ 121875 h 994407"/>
              <a:gd name="connsiteX9" fmla="*/ 369636 w 547363"/>
              <a:gd name="connsiteY9" fmla="*/ 93868 h 994407"/>
              <a:gd name="connsiteX10" fmla="*/ 351777 w 547363"/>
              <a:gd name="connsiteY10" fmla="*/ 84066 h 994407"/>
              <a:gd name="connsiteX11" fmla="*/ 360706 w 547363"/>
              <a:gd name="connsiteY11" fmla="*/ 106471 h 994407"/>
              <a:gd name="connsiteX12" fmla="*/ 380478 w 547363"/>
              <a:gd name="connsiteY12" fmla="*/ 136579 h 994407"/>
              <a:gd name="connsiteX13" fmla="*/ 416196 w 547363"/>
              <a:gd name="connsiteY13" fmla="*/ 159685 h 994407"/>
              <a:gd name="connsiteX14" fmla="*/ 438519 w 547363"/>
              <a:gd name="connsiteY14" fmla="*/ 184191 h 994407"/>
              <a:gd name="connsiteX15" fmla="*/ 439587 w 547363"/>
              <a:gd name="connsiteY15" fmla="*/ 184363 h 994407"/>
              <a:gd name="connsiteX16" fmla="*/ 448725 w 547363"/>
              <a:gd name="connsiteY16" fmla="*/ 210099 h 994407"/>
              <a:gd name="connsiteX17" fmla="*/ 464670 w 547363"/>
              <a:gd name="connsiteY17" fmla="*/ 261212 h 994407"/>
              <a:gd name="connsiteX18" fmla="*/ 465411 w 547363"/>
              <a:gd name="connsiteY18" fmla="*/ 264367 h 994407"/>
              <a:gd name="connsiteX19" fmla="*/ 452551 w 547363"/>
              <a:gd name="connsiteY19" fmla="*/ 249309 h 994407"/>
              <a:gd name="connsiteX20" fmla="*/ 442346 w 547363"/>
              <a:gd name="connsiteY20" fmla="*/ 215700 h 994407"/>
              <a:gd name="connsiteX21" fmla="*/ 406628 w 547363"/>
              <a:gd name="connsiteY21" fmla="*/ 183492 h 994407"/>
              <a:gd name="connsiteX22" fmla="*/ 388770 w 547363"/>
              <a:gd name="connsiteY22" fmla="*/ 172289 h 994407"/>
              <a:gd name="connsiteX23" fmla="*/ 396423 w 547363"/>
              <a:gd name="connsiteY23" fmla="*/ 195394 h 994407"/>
              <a:gd name="connsiteX24" fmla="*/ 414282 w 547363"/>
              <a:gd name="connsiteY24" fmla="*/ 227603 h 994407"/>
              <a:gd name="connsiteX25" fmla="*/ 448724 w 547363"/>
              <a:gd name="connsiteY25" fmla="*/ 254910 h 994407"/>
              <a:gd name="connsiteX26" fmla="*/ 468496 w 547363"/>
              <a:gd name="connsiteY26" fmla="*/ 282918 h 994407"/>
              <a:gd name="connsiteX27" fmla="*/ 469861 w 547363"/>
              <a:gd name="connsiteY27" fmla="*/ 283323 h 994407"/>
              <a:gd name="connsiteX28" fmla="*/ 480615 w 547363"/>
              <a:gd name="connsiteY28" fmla="*/ 329130 h 994407"/>
              <a:gd name="connsiteX29" fmla="*/ 485008 w 547363"/>
              <a:gd name="connsiteY29" fmla="*/ 363973 h 994407"/>
              <a:gd name="connsiteX30" fmla="*/ 476151 w 547363"/>
              <a:gd name="connsiteY30" fmla="*/ 350135 h 994407"/>
              <a:gd name="connsiteX31" fmla="*/ 469772 w 547363"/>
              <a:gd name="connsiteY31" fmla="*/ 314426 h 994407"/>
              <a:gd name="connsiteX32" fmla="*/ 436606 w 547363"/>
              <a:gd name="connsiteY32" fmla="*/ 277316 h 994407"/>
              <a:gd name="connsiteX33" fmla="*/ 419386 w 547363"/>
              <a:gd name="connsiteY33" fmla="*/ 264013 h 994407"/>
              <a:gd name="connsiteX34" fmla="*/ 425126 w 547363"/>
              <a:gd name="connsiteY34" fmla="*/ 288519 h 994407"/>
              <a:gd name="connsiteX35" fmla="*/ 439158 w 547363"/>
              <a:gd name="connsiteY35" fmla="*/ 322828 h 994407"/>
              <a:gd name="connsiteX36" fmla="*/ 471048 w 547363"/>
              <a:gd name="connsiteY36" fmla="*/ 355036 h 994407"/>
              <a:gd name="connsiteX37" fmla="*/ 487631 w 547363"/>
              <a:gd name="connsiteY37" fmla="*/ 386544 h 994407"/>
              <a:gd name="connsiteX38" fmla="*/ 487929 w 547363"/>
              <a:gd name="connsiteY38" fmla="*/ 387140 h 994407"/>
              <a:gd name="connsiteX39" fmla="*/ 490900 w 547363"/>
              <a:gd name="connsiteY39" fmla="*/ 410701 h 994407"/>
              <a:gd name="connsiteX40" fmla="*/ 489167 w 547363"/>
              <a:gd name="connsiteY40" fmla="*/ 471329 h 994407"/>
              <a:gd name="connsiteX41" fmla="*/ 483804 w 547363"/>
              <a:gd name="connsiteY41" fmla="*/ 457263 h 994407"/>
              <a:gd name="connsiteX42" fmla="*/ 483804 w 547363"/>
              <a:gd name="connsiteY42" fmla="*/ 420153 h 994407"/>
              <a:gd name="connsiteX43" fmla="*/ 471686 w 547363"/>
              <a:gd name="connsiteY43" fmla="*/ 393546 h 994407"/>
              <a:gd name="connsiteX44" fmla="*/ 456378 w 547363"/>
              <a:gd name="connsiteY44" fmla="*/ 376742 h 994407"/>
              <a:gd name="connsiteX45" fmla="*/ 441071 w 547363"/>
              <a:gd name="connsiteY45" fmla="*/ 360638 h 994407"/>
              <a:gd name="connsiteX46" fmla="*/ 442984 w 547363"/>
              <a:gd name="connsiteY46" fmla="*/ 385844 h 994407"/>
              <a:gd name="connsiteX47" fmla="*/ 451913 w 547363"/>
              <a:gd name="connsiteY47" fmla="*/ 422254 h 994407"/>
              <a:gd name="connsiteX48" fmla="*/ 478064 w 547363"/>
              <a:gd name="connsiteY48" fmla="*/ 460763 h 994407"/>
              <a:gd name="connsiteX49" fmla="*/ 488269 w 547363"/>
              <a:gd name="connsiteY49" fmla="*/ 497173 h 994407"/>
              <a:gd name="connsiteX50" fmla="*/ 488413 w 547363"/>
              <a:gd name="connsiteY50" fmla="*/ 497736 h 994407"/>
              <a:gd name="connsiteX51" fmla="*/ 488269 w 547363"/>
              <a:gd name="connsiteY51" fmla="*/ 502774 h 994407"/>
              <a:gd name="connsiteX52" fmla="*/ 468745 w 547363"/>
              <a:gd name="connsiteY52" fmla="*/ 583148 h 994407"/>
              <a:gd name="connsiteX53" fmla="*/ 467381 w 547363"/>
              <a:gd name="connsiteY53" fmla="*/ 576907 h 994407"/>
              <a:gd name="connsiteX54" fmla="*/ 467859 w 547363"/>
              <a:gd name="connsiteY54" fmla="*/ 562991 h 994407"/>
              <a:gd name="connsiteX55" fmla="*/ 476788 w 547363"/>
              <a:gd name="connsiteY55" fmla="*/ 526581 h 994407"/>
              <a:gd name="connsiteX56" fmla="*/ 470410 w 547363"/>
              <a:gd name="connsiteY56" fmla="*/ 497173 h 994407"/>
              <a:gd name="connsiteX57" fmla="*/ 458292 w 547363"/>
              <a:gd name="connsiteY57" fmla="*/ 476868 h 994407"/>
              <a:gd name="connsiteX58" fmla="*/ 445536 w 547363"/>
              <a:gd name="connsiteY58" fmla="*/ 457963 h 994407"/>
              <a:gd name="connsiteX59" fmla="*/ 442985 w 547363"/>
              <a:gd name="connsiteY59" fmla="*/ 482469 h 994407"/>
              <a:gd name="connsiteX60" fmla="*/ 444260 w 547363"/>
              <a:gd name="connsiteY60" fmla="*/ 520279 h 994407"/>
              <a:gd name="connsiteX61" fmla="*/ 461481 w 547363"/>
              <a:gd name="connsiteY61" fmla="*/ 565791 h 994407"/>
              <a:gd name="connsiteX62" fmla="*/ 464431 w 547363"/>
              <a:gd name="connsiteY62" fmla="*/ 582858 h 994407"/>
              <a:gd name="connsiteX63" fmla="*/ 462151 w 547363"/>
              <a:gd name="connsiteY63" fmla="*/ 603315 h 994407"/>
              <a:gd name="connsiteX64" fmla="*/ 421544 w 547363"/>
              <a:gd name="connsiteY64" fmla="*/ 680708 h 994407"/>
              <a:gd name="connsiteX65" fmla="*/ 424487 w 547363"/>
              <a:gd name="connsiteY65" fmla="*/ 663116 h 994407"/>
              <a:gd name="connsiteX66" fmla="*/ 442983 w 547363"/>
              <a:gd name="connsiteY66" fmla="*/ 630208 h 994407"/>
              <a:gd name="connsiteX67" fmla="*/ 444259 w 547363"/>
              <a:gd name="connsiteY67" fmla="*/ 599400 h 994407"/>
              <a:gd name="connsiteX68" fmla="*/ 437881 w 547363"/>
              <a:gd name="connsiteY68" fmla="*/ 575594 h 994407"/>
              <a:gd name="connsiteX69" fmla="*/ 430227 w 547363"/>
              <a:gd name="connsiteY69" fmla="*/ 553188 h 994407"/>
              <a:gd name="connsiteX70" fmla="*/ 421298 w 547363"/>
              <a:gd name="connsiteY70" fmla="*/ 576293 h 994407"/>
              <a:gd name="connsiteX71" fmla="*/ 412368 w 547363"/>
              <a:gd name="connsiteY71" fmla="*/ 613403 h 994407"/>
              <a:gd name="connsiteX72" fmla="*/ 413644 w 547363"/>
              <a:gd name="connsiteY72" fmla="*/ 643511 h 994407"/>
              <a:gd name="connsiteX73" fmla="*/ 416833 w 547363"/>
              <a:gd name="connsiteY73" fmla="*/ 663817 h 994407"/>
              <a:gd name="connsiteX74" fmla="*/ 415159 w 547363"/>
              <a:gd name="connsiteY74" fmla="*/ 681584 h 994407"/>
              <a:gd name="connsiteX75" fmla="*/ 408921 w 547363"/>
              <a:gd name="connsiteY75" fmla="*/ 696870 h 994407"/>
              <a:gd name="connsiteX76" fmla="*/ 355684 w 547363"/>
              <a:gd name="connsiteY76" fmla="*/ 758166 h 994407"/>
              <a:gd name="connsiteX77" fmla="*/ 347173 w 547363"/>
              <a:gd name="connsiteY77" fmla="*/ 764899 h 994407"/>
              <a:gd name="connsiteX78" fmla="*/ 353691 w 547363"/>
              <a:gd name="connsiteY78" fmla="*/ 749939 h 994407"/>
              <a:gd name="connsiteX79" fmla="*/ 380479 w 547363"/>
              <a:gd name="connsiteY79" fmla="*/ 722631 h 994407"/>
              <a:gd name="connsiteX80" fmla="*/ 390046 w 547363"/>
              <a:gd name="connsiteY80" fmla="*/ 692524 h 994407"/>
              <a:gd name="connsiteX81" fmla="*/ 390684 w 547363"/>
              <a:gd name="connsiteY81" fmla="*/ 666617 h 994407"/>
              <a:gd name="connsiteX82" fmla="*/ 389408 w 547363"/>
              <a:gd name="connsiteY82" fmla="*/ 642111 h 994407"/>
              <a:gd name="connsiteX83" fmla="*/ 374101 w 547363"/>
              <a:gd name="connsiteY83" fmla="*/ 661716 h 994407"/>
              <a:gd name="connsiteX84" fmla="*/ 354966 w 547363"/>
              <a:gd name="connsiteY84" fmla="*/ 696024 h 994407"/>
              <a:gd name="connsiteX85" fmla="*/ 346037 w 547363"/>
              <a:gd name="connsiteY85" fmla="*/ 747838 h 994407"/>
              <a:gd name="connsiteX86" fmla="*/ 339898 w 547363"/>
              <a:gd name="connsiteY86" fmla="*/ 764817 h 994407"/>
              <a:gd name="connsiteX87" fmla="*/ 331156 w 547363"/>
              <a:gd name="connsiteY87" fmla="*/ 777572 h 994407"/>
              <a:gd name="connsiteX88" fmla="*/ 282894 w 547363"/>
              <a:gd name="connsiteY88" fmla="*/ 815756 h 994407"/>
              <a:gd name="connsiteX89" fmla="*/ 252045 w 547363"/>
              <a:gd name="connsiteY89" fmla="*/ 834281 h 994407"/>
              <a:gd name="connsiteX90" fmla="*/ 262484 w 547363"/>
              <a:gd name="connsiteY90" fmla="*/ 817856 h 994407"/>
              <a:gd name="connsiteX91" fmla="*/ 295013 w 547363"/>
              <a:gd name="connsiteY91" fmla="*/ 796151 h 994407"/>
              <a:gd name="connsiteX92" fmla="*/ 311596 w 547363"/>
              <a:gd name="connsiteY92" fmla="*/ 768143 h 994407"/>
              <a:gd name="connsiteX93" fmla="*/ 317974 w 547363"/>
              <a:gd name="connsiteY93" fmla="*/ 742236 h 994407"/>
              <a:gd name="connsiteX94" fmla="*/ 323076 w 547363"/>
              <a:gd name="connsiteY94" fmla="*/ 717030 h 994407"/>
              <a:gd name="connsiteX95" fmla="*/ 302666 w 547363"/>
              <a:gd name="connsiteY95" fmla="*/ 733134 h 994407"/>
              <a:gd name="connsiteX96" fmla="*/ 275240 w 547363"/>
              <a:gd name="connsiteY96" fmla="*/ 763942 h 994407"/>
              <a:gd name="connsiteX97" fmla="*/ 256106 w 547363"/>
              <a:gd name="connsiteY97" fmla="*/ 815056 h 994407"/>
              <a:gd name="connsiteX98" fmla="*/ 230593 w 547363"/>
              <a:gd name="connsiteY98" fmla="*/ 846564 h 994407"/>
              <a:gd name="connsiteX99" fmla="*/ 229773 w 547363"/>
              <a:gd name="connsiteY99" fmla="*/ 847656 h 994407"/>
              <a:gd name="connsiteX100" fmla="*/ 209147 w 547363"/>
              <a:gd name="connsiteY100" fmla="*/ 860042 h 994407"/>
              <a:gd name="connsiteX101" fmla="*/ 147699 w 547363"/>
              <a:gd name="connsiteY101" fmla="*/ 891297 h 994407"/>
              <a:gd name="connsiteX102" fmla="*/ 150547 w 547363"/>
              <a:gd name="connsiteY102" fmla="*/ 886474 h 994407"/>
              <a:gd name="connsiteX103" fmla="*/ 161708 w 547363"/>
              <a:gd name="connsiteY103" fmla="*/ 875971 h 994407"/>
              <a:gd name="connsiteX104" fmla="*/ 198064 w 547363"/>
              <a:gd name="connsiteY104" fmla="*/ 857767 h 994407"/>
              <a:gd name="connsiteX105" fmla="*/ 229316 w 547363"/>
              <a:gd name="connsiteY105" fmla="*/ 805953 h 994407"/>
              <a:gd name="connsiteX106" fmla="*/ 238884 w 547363"/>
              <a:gd name="connsiteY106" fmla="*/ 780747 h 994407"/>
              <a:gd name="connsiteX107" fmla="*/ 214647 w 547363"/>
              <a:gd name="connsiteY107" fmla="*/ 794050 h 994407"/>
              <a:gd name="connsiteX108" fmla="*/ 180843 w 547363"/>
              <a:gd name="connsiteY108" fmla="*/ 821357 h 994407"/>
              <a:gd name="connsiteX109" fmla="*/ 154693 w 547363"/>
              <a:gd name="connsiteY109" fmla="*/ 871070 h 994407"/>
              <a:gd name="connsiteX110" fmla="*/ 143770 w 547363"/>
              <a:gd name="connsiteY110" fmla="*/ 886824 h 994407"/>
              <a:gd name="connsiteX111" fmla="*/ 128847 w 547363"/>
              <a:gd name="connsiteY111" fmla="*/ 900540 h 994407"/>
              <a:gd name="connsiteX112" fmla="*/ 81504 w 547363"/>
              <a:gd name="connsiteY112" fmla="*/ 923234 h 994407"/>
              <a:gd name="connsiteX113" fmla="*/ 36698 w 547363"/>
              <a:gd name="connsiteY113" fmla="*/ 947390 h 994407"/>
              <a:gd name="connsiteX114" fmla="*/ 9272 w 547363"/>
              <a:gd name="connsiteY114" fmla="*/ 968396 h 994407"/>
              <a:gd name="connsiteX115" fmla="*/ 1619 w 547363"/>
              <a:gd name="connsiteY115" fmla="*/ 978898 h 994407"/>
              <a:gd name="connsiteX116" fmla="*/ 4170 w 547363"/>
              <a:gd name="connsiteY116" fmla="*/ 994302 h 994407"/>
              <a:gd name="connsiteX117" fmla="*/ 11185 w 547363"/>
              <a:gd name="connsiteY117" fmla="*/ 985900 h 994407"/>
              <a:gd name="connsiteX118" fmla="*/ 33509 w 547363"/>
              <a:gd name="connsiteY118" fmla="*/ 963494 h 994407"/>
              <a:gd name="connsiteX119" fmla="*/ 61573 w 547363"/>
              <a:gd name="connsiteY119" fmla="*/ 946690 h 994407"/>
              <a:gd name="connsiteX120" fmla="*/ 120890 w 547363"/>
              <a:gd name="connsiteY120" fmla="*/ 917282 h 994407"/>
              <a:gd name="connsiteX121" fmla="*/ 124938 w 547363"/>
              <a:gd name="connsiteY121" fmla="*/ 915191 h 994407"/>
              <a:gd name="connsiteX122" fmla="*/ 131094 w 547363"/>
              <a:gd name="connsiteY122" fmla="*/ 915182 h 994407"/>
              <a:gd name="connsiteX123" fmla="*/ 171914 w 547363"/>
              <a:gd name="connsiteY123" fmla="*/ 913081 h 994407"/>
              <a:gd name="connsiteX124" fmla="*/ 225490 w 547363"/>
              <a:gd name="connsiteY124" fmla="*/ 921484 h 994407"/>
              <a:gd name="connsiteX125" fmla="*/ 269500 w 547363"/>
              <a:gd name="connsiteY125" fmla="*/ 905380 h 994407"/>
              <a:gd name="connsiteX126" fmla="*/ 295650 w 547363"/>
              <a:gd name="connsiteY126" fmla="*/ 887175 h 994407"/>
              <a:gd name="connsiteX127" fmla="*/ 268861 w 547363"/>
              <a:gd name="connsiteY127" fmla="*/ 885074 h 994407"/>
              <a:gd name="connsiteX128" fmla="*/ 209545 w 547363"/>
              <a:gd name="connsiteY128" fmla="*/ 884374 h 994407"/>
              <a:gd name="connsiteX129" fmla="*/ 173190 w 547363"/>
              <a:gd name="connsiteY129" fmla="*/ 903979 h 994407"/>
              <a:gd name="connsiteX130" fmla="*/ 158520 w 547363"/>
              <a:gd name="connsiteY130" fmla="*/ 906780 h 994407"/>
              <a:gd name="connsiteX131" fmla="*/ 145532 w 547363"/>
              <a:gd name="connsiteY131" fmla="*/ 904552 h 994407"/>
              <a:gd name="connsiteX132" fmla="*/ 230273 w 547363"/>
              <a:gd name="connsiteY132" fmla="*/ 860774 h 994407"/>
              <a:gd name="connsiteX133" fmla="*/ 230174 w 547363"/>
              <a:gd name="connsiteY133" fmla="*/ 861257 h 994407"/>
              <a:gd name="connsiteX134" fmla="*/ 237609 w 547363"/>
              <a:gd name="connsiteY134" fmla="*/ 860567 h 994407"/>
              <a:gd name="connsiteX135" fmla="*/ 277153 w 547363"/>
              <a:gd name="connsiteY135" fmla="*/ 854266 h 994407"/>
              <a:gd name="connsiteX136" fmla="*/ 330092 w 547363"/>
              <a:gd name="connsiteY136" fmla="*/ 855666 h 994407"/>
              <a:gd name="connsiteX137" fmla="*/ 371549 w 547363"/>
              <a:gd name="connsiteY137" fmla="*/ 832560 h 994407"/>
              <a:gd name="connsiteX138" fmla="*/ 395148 w 547363"/>
              <a:gd name="connsiteY138" fmla="*/ 809455 h 994407"/>
              <a:gd name="connsiteX139" fmla="*/ 368360 w 547363"/>
              <a:gd name="connsiteY139" fmla="*/ 812255 h 994407"/>
              <a:gd name="connsiteX140" fmla="*/ 342210 w 547363"/>
              <a:gd name="connsiteY140" fmla="*/ 813656 h 994407"/>
              <a:gd name="connsiteX141" fmla="*/ 310957 w 547363"/>
              <a:gd name="connsiteY141" fmla="*/ 822058 h 994407"/>
              <a:gd name="connsiteX142" fmla="*/ 277791 w 547363"/>
              <a:gd name="connsiteY142" fmla="*/ 845163 h 994407"/>
              <a:gd name="connsiteX143" fmla="*/ 263998 w 547363"/>
              <a:gd name="connsiteY143" fmla="*/ 849452 h 994407"/>
              <a:gd name="connsiteX144" fmla="*/ 250305 w 547363"/>
              <a:gd name="connsiteY144" fmla="*/ 848434 h 994407"/>
              <a:gd name="connsiteX145" fmla="*/ 327498 w 547363"/>
              <a:gd name="connsiteY145" fmla="*/ 793401 h 994407"/>
              <a:gd name="connsiteX146" fmla="*/ 327350 w 547363"/>
              <a:gd name="connsiteY146" fmla="*/ 796118 h 994407"/>
              <a:gd name="connsiteX147" fmla="*/ 334555 w 547363"/>
              <a:gd name="connsiteY147" fmla="*/ 794050 h 994407"/>
              <a:gd name="connsiteX148" fmla="*/ 371548 w 547363"/>
              <a:gd name="connsiteY148" fmla="*/ 780747 h 994407"/>
              <a:gd name="connsiteX149" fmla="*/ 391958 w 547363"/>
              <a:gd name="connsiteY149" fmla="*/ 780047 h 994407"/>
              <a:gd name="connsiteX150" fmla="*/ 423211 w 547363"/>
              <a:gd name="connsiteY150" fmla="*/ 770244 h 994407"/>
              <a:gd name="connsiteX151" fmla="*/ 458929 w 547363"/>
              <a:gd name="connsiteY151" fmla="*/ 737336 h 994407"/>
              <a:gd name="connsiteX152" fmla="*/ 476788 w 547363"/>
              <a:gd name="connsiteY152" fmla="*/ 708628 h 994407"/>
              <a:gd name="connsiteX153" fmla="*/ 451913 w 547363"/>
              <a:gd name="connsiteY153" fmla="*/ 719131 h 994407"/>
              <a:gd name="connsiteX154" fmla="*/ 427038 w 547363"/>
              <a:gd name="connsiteY154" fmla="*/ 727533 h 994407"/>
              <a:gd name="connsiteX155" fmla="*/ 398975 w 547363"/>
              <a:gd name="connsiteY155" fmla="*/ 742937 h 994407"/>
              <a:gd name="connsiteX156" fmla="*/ 370911 w 547363"/>
              <a:gd name="connsiteY156" fmla="*/ 772345 h 994407"/>
              <a:gd name="connsiteX157" fmla="*/ 357995 w 547363"/>
              <a:gd name="connsiteY157" fmla="*/ 779259 h 994407"/>
              <a:gd name="connsiteX158" fmla="*/ 345357 w 547363"/>
              <a:gd name="connsiteY158" fmla="*/ 780669 h 994407"/>
              <a:gd name="connsiteX159" fmla="*/ 351140 w 547363"/>
              <a:gd name="connsiteY159" fmla="*/ 776546 h 994407"/>
              <a:gd name="connsiteX160" fmla="*/ 399932 w 547363"/>
              <a:gd name="connsiteY160" fmla="*/ 727270 h 994407"/>
              <a:gd name="connsiteX161" fmla="*/ 409617 w 547363"/>
              <a:gd name="connsiteY161" fmla="*/ 713816 h 994407"/>
              <a:gd name="connsiteX162" fmla="*/ 409669 w 547363"/>
              <a:gd name="connsiteY162" fmla="*/ 714163 h 994407"/>
              <a:gd name="connsiteX163" fmla="*/ 416197 w 547363"/>
              <a:gd name="connsiteY163" fmla="*/ 710728 h 994407"/>
              <a:gd name="connsiteX164" fmla="*/ 448725 w 547363"/>
              <a:gd name="connsiteY164" fmla="*/ 688322 h 994407"/>
              <a:gd name="connsiteX165" fmla="*/ 467859 w 547363"/>
              <a:gd name="connsiteY165" fmla="*/ 682721 h 994407"/>
              <a:gd name="connsiteX166" fmla="*/ 495285 w 547363"/>
              <a:gd name="connsiteY166" fmla="*/ 663815 h 994407"/>
              <a:gd name="connsiteX167" fmla="*/ 520159 w 547363"/>
              <a:gd name="connsiteY167" fmla="*/ 621105 h 994407"/>
              <a:gd name="connsiteX168" fmla="*/ 529089 w 547363"/>
              <a:gd name="connsiteY168" fmla="*/ 588897 h 994407"/>
              <a:gd name="connsiteX169" fmla="*/ 508679 w 547363"/>
              <a:gd name="connsiteY169" fmla="*/ 606401 h 994407"/>
              <a:gd name="connsiteX170" fmla="*/ 487631 w 547363"/>
              <a:gd name="connsiteY170" fmla="*/ 621805 h 994407"/>
              <a:gd name="connsiteX171" fmla="*/ 465308 w 547363"/>
              <a:gd name="connsiteY171" fmla="*/ 644911 h 994407"/>
              <a:gd name="connsiteX172" fmla="*/ 446173 w 547363"/>
              <a:gd name="connsiteY172" fmla="*/ 680620 h 994407"/>
              <a:gd name="connsiteX173" fmla="*/ 435411 w 547363"/>
              <a:gd name="connsiteY173" fmla="*/ 690335 h 994407"/>
              <a:gd name="connsiteX174" fmla="*/ 422983 w 547363"/>
              <a:gd name="connsiteY174" fmla="*/ 695246 h 994407"/>
              <a:gd name="connsiteX175" fmla="*/ 441071 w 547363"/>
              <a:gd name="connsiteY175" fmla="*/ 670117 h 994407"/>
              <a:gd name="connsiteX176" fmla="*/ 468780 w 547363"/>
              <a:gd name="connsiteY176" fmla="*/ 613594 h 994407"/>
              <a:gd name="connsiteX177" fmla="*/ 472961 w 547363"/>
              <a:gd name="connsiteY177" fmla="*/ 609202 h 994407"/>
              <a:gd name="connsiteX178" fmla="*/ 497198 w 547363"/>
              <a:gd name="connsiteY178" fmla="*/ 578394 h 994407"/>
              <a:gd name="connsiteX179" fmla="*/ 513781 w 547363"/>
              <a:gd name="connsiteY179" fmla="*/ 567191 h 994407"/>
              <a:gd name="connsiteX180" fmla="*/ 534191 w 547363"/>
              <a:gd name="connsiteY180" fmla="*/ 541285 h 994407"/>
              <a:gd name="connsiteX181" fmla="*/ 546310 w 547363"/>
              <a:gd name="connsiteY181" fmla="*/ 495073 h 994407"/>
              <a:gd name="connsiteX182" fmla="*/ 546947 w 547363"/>
              <a:gd name="connsiteY182" fmla="*/ 462864 h 994407"/>
              <a:gd name="connsiteX183" fmla="*/ 532278 w 547363"/>
              <a:gd name="connsiteY183" fmla="*/ 484570 h 994407"/>
              <a:gd name="connsiteX184" fmla="*/ 516332 w 547363"/>
              <a:gd name="connsiteY184" fmla="*/ 504875 h 994407"/>
              <a:gd name="connsiteX185" fmla="*/ 501025 w 547363"/>
              <a:gd name="connsiteY185" fmla="*/ 532883 h 994407"/>
              <a:gd name="connsiteX186" fmla="*/ 492733 w 547363"/>
              <a:gd name="connsiteY186" fmla="*/ 572093 h 994407"/>
              <a:gd name="connsiteX187" fmla="*/ 485159 w 547363"/>
              <a:gd name="connsiteY187" fmla="*/ 584346 h 994407"/>
              <a:gd name="connsiteX188" fmla="*/ 476621 w 547363"/>
              <a:gd name="connsiteY188" fmla="*/ 591439 h 994407"/>
              <a:gd name="connsiteX189" fmla="*/ 492096 w 547363"/>
              <a:gd name="connsiteY189" fmla="*/ 536383 h 994407"/>
              <a:gd name="connsiteX190" fmla="*/ 495732 w 547363"/>
              <a:gd name="connsiteY190" fmla="*/ 504095 h 994407"/>
              <a:gd name="connsiteX191" fmla="*/ 499112 w 547363"/>
              <a:gd name="connsiteY191" fmla="*/ 497873 h 994407"/>
              <a:gd name="connsiteX192" fmla="*/ 514418 w 547363"/>
              <a:gd name="connsiteY192" fmla="*/ 462164 h 994407"/>
              <a:gd name="connsiteX193" fmla="*/ 539931 w 547363"/>
              <a:gd name="connsiteY193" fmla="*/ 416652 h 994407"/>
              <a:gd name="connsiteX194" fmla="*/ 541845 w 547363"/>
              <a:gd name="connsiteY194" fmla="*/ 371140 h 994407"/>
              <a:gd name="connsiteX195" fmla="*/ 536105 w 547363"/>
              <a:gd name="connsiteY195" fmla="*/ 341733 h 994407"/>
              <a:gd name="connsiteX196" fmla="*/ 526537 w 547363"/>
              <a:gd name="connsiteY196" fmla="*/ 365539 h 994407"/>
              <a:gd name="connsiteX197" fmla="*/ 515695 w 547363"/>
              <a:gd name="connsiteY197" fmla="*/ 388645 h 994407"/>
              <a:gd name="connsiteX198" fmla="*/ 507403 w 547363"/>
              <a:gd name="connsiteY198" fmla="*/ 418753 h 994407"/>
              <a:gd name="connsiteX199" fmla="*/ 508678 w 547363"/>
              <a:gd name="connsiteY199" fmla="*/ 457263 h 994407"/>
              <a:gd name="connsiteX200" fmla="*/ 504692 w 547363"/>
              <a:gd name="connsiteY200" fmla="*/ 470916 h 994407"/>
              <a:gd name="connsiteX201" fmla="*/ 498429 w 547363"/>
              <a:gd name="connsiteY201" fmla="*/ 480152 h 994407"/>
              <a:gd name="connsiteX202" fmla="*/ 500228 w 547363"/>
              <a:gd name="connsiteY202" fmla="*/ 464177 h 994407"/>
              <a:gd name="connsiteX203" fmla="*/ 497836 w 547363"/>
              <a:gd name="connsiteY203" fmla="*/ 391446 h 994407"/>
              <a:gd name="connsiteX204" fmla="*/ 497158 w 547363"/>
              <a:gd name="connsiteY204" fmla="*/ 386905 h 994407"/>
              <a:gd name="connsiteX205" fmla="*/ 498473 w 547363"/>
              <a:gd name="connsiteY205" fmla="*/ 385844 h 994407"/>
              <a:gd name="connsiteX206" fmla="*/ 506127 w 547363"/>
              <a:gd name="connsiteY206" fmla="*/ 348734 h 994407"/>
              <a:gd name="connsiteX207" fmla="*/ 522710 w 547363"/>
              <a:gd name="connsiteY207" fmla="*/ 301822 h 994407"/>
              <a:gd name="connsiteX208" fmla="*/ 518245 w 547363"/>
              <a:gd name="connsiteY208" fmla="*/ 259112 h 994407"/>
              <a:gd name="connsiteX209" fmla="*/ 509316 w 547363"/>
              <a:gd name="connsiteY209" fmla="*/ 232505 h 994407"/>
              <a:gd name="connsiteX210" fmla="*/ 502937 w 547363"/>
              <a:gd name="connsiteY210" fmla="*/ 256311 h 994407"/>
              <a:gd name="connsiteX211" fmla="*/ 492095 w 547363"/>
              <a:gd name="connsiteY211" fmla="*/ 309524 h 994407"/>
              <a:gd name="connsiteX212" fmla="*/ 499749 w 547363"/>
              <a:gd name="connsiteY212" fmla="*/ 345934 h 994407"/>
              <a:gd name="connsiteX213" fmla="*/ 498712 w 547363"/>
              <a:gd name="connsiteY213" fmla="*/ 359237 h 994407"/>
              <a:gd name="connsiteX214" fmla="*/ 494531 w 547363"/>
              <a:gd name="connsiteY214" fmla="*/ 369324 h 994407"/>
              <a:gd name="connsiteX215" fmla="*/ 487153 w 547363"/>
              <a:gd name="connsiteY215" fmla="*/ 319940 h 994407"/>
              <a:gd name="connsiteX216" fmla="*/ 477565 w 547363"/>
              <a:gd name="connsiteY216" fmla="*/ 281365 h 994407"/>
              <a:gd name="connsiteX217" fmla="*/ 479339 w 547363"/>
              <a:gd name="connsiteY217" fmla="*/ 279417 h 994407"/>
              <a:gd name="connsiteX218" fmla="*/ 481891 w 547363"/>
              <a:gd name="connsiteY218" fmla="*/ 243007 h 994407"/>
              <a:gd name="connsiteX219" fmla="*/ 492096 w 547363"/>
              <a:gd name="connsiteY219" fmla="*/ 196096 h 994407"/>
              <a:gd name="connsiteX220" fmla="*/ 483804 w 547363"/>
              <a:gd name="connsiteY220" fmla="*/ 156185 h 994407"/>
              <a:gd name="connsiteX221" fmla="*/ 472961 w 547363"/>
              <a:gd name="connsiteY221" fmla="*/ 131679 h 994407"/>
              <a:gd name="connsiteX222" fmla="*/ 468497 w 547363"/>
              <a:gd name="connsiteY222" fmla="*/ 154784 h 994407"/>
              <a:gd name="connsiteX223" fmla="*/ 463394 w 547363"/>
              <a:gd name="connsiteY223" fmla="*/ 207298 h 994407"/>
              <a:gd name="connsiteX224" fmla="*/ 474875 w 547363"/>
              <a:gd name="connsiteY224" fmla="*/ 240907 h 994407"/>
              <a:gd name="connsiteX225" fmla="*/ 475592 w 547363"/>
              <a:gd name="connsiteY225" fmla="*/ 253948 h 994407"/>
              <a:gd name="connsiteX226" fmla="*/ 473137 w 547363"/>
              <a:gd name="connsiteY226" fmla="*/ 263547 h 994407"/>
              <a:gd name="connsiteX227" fmla="*/ 469772 w 547363"/>
              <a:gd name="connsiteY227" fmla="*/ 250009 h 994407"/>
              <a:gd name="connsiteX228" fmla="*/ 445269 w 547363"/>
              <a:gd name="connsiteY228" fmla="*/ 184138 h 994407"/>
              <a:gd name="connsiteX229" fmla="*/ 448087 w 547363"/>
              <a:gd name="connsiteY229" fmla="*/ 179991 h 994407"/>
              <a:gd name="connsiteX230" fmla="*/ 446811 w 547363"/>
              <a:gd name="connsiteY230" fmla="*/ 144982 h 994407"/>
              <a:gd name="connsiteX231" fmla="*/ 453190 w 547363"/>
              <a:gd name="connsiteY231" fmla="*/ 98070 h 994407"/>
              <a:gd name="connsiteX232" fmla="*/ 442346 w 547363"/>
              <a:gd name="connsiteY232" fmla="*/ 60260 h 994407"/>
              <a:gd name="connsiteX233" fmla="*/ 430228 w 547363"/>
              <a:gd name="connsiteY233" fmla="*/ 37854 h 994407"/>
              <a:gd name="connsiteX234" fmla="*/ 427677 w 547363"/>
              <a:gd name="connsiteY234" fmla="*/ 60961 h 994407"/>
              <a:gd name="connsiteX235" fmla="*/ 426401 w 547363"/>
              <a:gd name="connsiteY235" fmla="*/ 112073 h 994407"/>
              <a:gd name="connsiteX236" fmla="*/ 440433 w 547363"/>
              <a:gd name="connsiteY236" fmla="*/ 143582 h 994407"/>
              <a:gd name="connsiteX237" fmla="*/ 441709 w 547363"/>
              <a:gd name="connsiteY237" fmla="*/ 156010 h 994407"/>
              <a:gd name="connsiteX238" fmla="*/ 439779 w 547363"/>
              <a:gd name="connsiteY238" fmla="*/ 169382 h 994407"/>
              <a:gd name="connsiteX239" fmla="*/ 420023 w 547363"/>
              <a:gd name="connsiteY239" fmla="*/ 116274 h 994407"/>
              <a:gd name="connsiteX240" fmla="*/ 412369 w 547363"/>
              <a:gd name="connsiteY240" fmla="*/ 91768 h 994407"/>
              <a:gd name="connsiteX241" fmla="*/ 403440 w 547363"/>
              <a:gd name="connsiteY241" fmla="*/ 46956 h 994407"/>
              <a:gd name="connsiteX242" fmla="*/ 381755 w 547363"/>
              <a:gd name="connsiteY242" fmla="*/ 16148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896" y="44"/>
                  <a:pt x="367723" y="11947"/>
                  <a:pt x="368360" y="21750"/>
                </a:cubicBezTo>
                <a:cubicBezTo>
                  <a:pt x="368360" y="29452"/>
                  <a:pt x="373463" y="56759"/>
                  <a:pt x="382392" y="68662"/>
                </a:cubicBezTo>
                <a:cubicBezTo>
                  <a:pt x="388770" y="76364"/>
                  <a:pt x="395787" y="84066"/>
                  <a:pt x="405353" y="92468"/>
                </a:cubicBezTo>
                <a:cubicBezTo>
                  <a:pt x="407905" y="95269"/>
                  <a:pt x="410456" y="101570"/>
                  <a:pt x="412369" y="108572"/>
                </a:cubicBezTo>
                <a:cubicBezTo>
                  <a:pt x="412688" y="109623"/>
                  <a:pt x="414761" y="116274"/>
                  <a:pt x="418269" y="126515"/>
                </a:cubicBezTo>
                <a:lnTo>
                  <a:pt x="432708" y="165793"/>
                </a:lnTo>
                <a:lnTo>
                  <a:pt x="419385" y="153383"/>
                </a:lnTo>
                <a:cubicBezTo>
                  <a:pt x="415558" y="140780"/>
                  <a:pt x="411731" y="130977"/>
                  <a:pt x="406629" y="121875"/>
                </a:cubicBezTo>
                <a:cubicBezTo>
                  <a:pt x="398975" y="109272"/>
                  <a:pt x="376651" y="95968"/>
                  <a:pt x="369636" y="93868"/>
                </a:cubicBezTo>
                <a:cubicBezTo>
                  <a:pt x="361344" y="90367"/>
                  <a:pt x="351777" y="84066"/>
                  <a:pt x="351777" y="84066"/>
                </a:cubicBezTo>
                <a:cubicBezTo>
                  <a:pt x="351139" y="83365"/>
                  <a:pt x="355604" y="95269"/>
                  <a:pt x="360706" y="106471"/>
                </a:cubicBezTo>
                <a:cubicBezTo>
                  <a:pt x="363895" y="112773"/>
                  <a:pt x="367722" y="125376"/>
                  <a:pt x="380478" y="136579"/>
                </a:cubicBezTo>
                <a:cubicBezTo>
                  <a:pt x="398975" y="152683"/>
                  <a:pt x="405353" y="154784"/>
                  <a:pt x="416196" y="159685"/>
                </a:cubicBezTo>
                <a:cubicBezTo>
                  <a:pt x="424488" y="165987"/>
                  <a:pt x="430866" y="170188"/>
                  <a:pt x="438519" y="184191"/>
                </a:cubicBezTo>
                <a:lnTo>
                  <a:pt x="439587" y="184363"/>
                </a:lnTo>
                <a:lnTo>
                  <a:pt x="448725" y="210099"/>
                </a:lnTo>
                <a:cubicBezTo>
                  <a:pt x="453508" y="224102"/>
                  <a:pt x="459089" y="241257"/>
                  <a:pt x="464670" y="261212"/>
                </a:cubicBezTo>
                <a:lnTo>
                  <a:pt x="465411" y="264367"/>
                </a:lnTo>
                <a:lnTo>
                  <a:pt x="452551" y="249309"/>
                </a:lnTo>
                <a:cubicBezTo>
                  <a:pt x="450000" y="236005"/>
                  <a:pt x="446811" y="225503"/>
                  <a:pt x="442346" y="215700"/>
                </a:cubicBezTo>
                <a:cubicBezTo>
                  <a:pt x="435968" y="201696"/>
                  <a:pt x="413645" y="186292"/>
                  <a:pt x="406628" y="183492"/>
                </a:cubicBezTo>
                <a:cubicBezTo>
                  <a:pt x="398337" y="179291"/>
                  <a:pt x="388770" y="172289"/>
                  <a:pt x="388770" y="172289"/>
                </a:cubicBezTo>
                <a:cubicBezTo>
                  <a:pt x="388132" y="171588"/>
                  <a:pt x="391958" y="183492"/>
                  <a:pt x="396423" y="195394"/>
                </a:cubicBezTo>
                <a:cubicBezTo>
                  <a:pt x="398975" y="202396"/>
                  <a:pt x="402164" y="215000"/>
                  <a:pt x="414282" y="227603"/>
                </a:cubicBezTo>
                <a:cubicBezTo>
                  <a:pt x="431503" y="245808"/>
                  <a:pt x="437881" y="248608"/>
                  <a:pt x="448724" y="254910"/>
                </a:cubicBezTo>
                <a:cubicBezTo>
                  <a:pt x="456378" y="261912"/>
                  <a:pt x="462756" y="266813"/>
                  <a:pt x="468496" y="282918"/>
                </a:cubicBezTo>
                <a:lnTo>
                  <a:pt x="469861" y="283323"/>
                </a:lnTo>
                <a:lnTo>
                  <a:pt x="480615" y="329130"/>
                </a:lnTo>
                <a:lnTo>
                  <a:pt x="485008" y="363973"/>
                </a:lnTo>
                <a:lnTo>
                  <a:pt x="476151" y="350135"/>
                </a:lnTo>
                <a:cubicBezTo>
                  <a:pt x="475513" y="336131"/>
                  <a:pt x="472962" y="324928"/>
                  <a:pt x="469772" y="314426"/>
                </a:cubicBezTo>
                <a:cubicBezTo>
                  <a:pt x="464670" y="299022"/>
                  <a:pt x="443623" y="280818"/>
                  <a:pt x="436606" y="277316"/>
                </a:cubicBezTo>
                <a:cubicBezTo>
                  <a:pt x="428315" y="272415"/>
                  <a:pt x="419386" y="264013"/>
                  <a:pt x="419386" y="264013"/>
                </a:cubicBezTo>
                <a:cubicBezTo>
                  <a:pt x="419386" y="263313"/>
                  <a:pt x="421937" y="275916"/>
                  <a:pt x="425126" y="288519"/>
                </a:cubicBezTo>
                <a:cubicBezTo>
                  <a:pt x="427040" y="295521"/>
                  <a:pt x="428315" y="308825"/>
                  <a:pt x="439158" y="322828"/>
                </a:cubicBezTo>
                <a:cubicBezTo>
                  <a:pt x="455103" y="343133"/>
                  <a:pt x="460843" y="346634"/>
                  <a:pt x="471048" y="355036"/>
                </a:cubicBezTo>
                <a:cubicBezTo>
                  <a:pt x="478064" y="364138"/>
                  <a:pt x="483804" y="369740"/>
                  <a:pt x="487631" y="386544"/>
                </a:cubicBezTo>
                <a:lnTo>
                  <a:pt x="487929" y="387140"/>
                </a:lnTo>
                <a:lnTo>
                  <a:pt x="490900" y="410701"/>
                </a:lnTo>
                <a:lnTo>
                  <a:pt x="489167" y="471329"/>
                </a:lnTo>
                <a:lnTo>
                  <a:pt x="483804" y="457263"/>
                </a:lnTo>
                <a:cubicBezTo>
                  <a:pt x="485718" y="443259"/>
                  <a:pt x="485718" y="431356"/>
                  <a:pt x="483804" y="420153"/>
                </a:cubicBezTo>
                <a:cubicBezTo>
                  <a:pt x="482528" y="411751"/>
                  <a:pt x="477426" y="401948"/>
                  <a:pt x="471686" y="393546"/>
                </a:cubicBezTo>
                <a:cubicBezTo>
                  <a:pt x="465945" y="385844"/>
                  <a:pt x="459567" y="378842"/>
                  <a:pt x="456378" y="376742"/>
                </a:cubicBezTo>
                <a:cubicBezTo>
                  <a:pt x="449362" y="370440"/>
                  <a:pt x="441071" y="360638"/>
                  <a:pt x="441071" y="360638"/>
                </a:cubicBezTo>
                <a:cubicBezTo>
                  <a:pt x="441071" y="359937"/>
                  <a:pt x="441708" y="373241"/>
                  <a:pt x="442984" y="385844"/>
                </a:cubicBezTo>
                <a:cubicBezTo>
                  <a:pt x="443622" y="392846"/>
                  <a:pt x="442984" y="406149"/>
                  <a:pt x="451913" y="422254"/>
                </a:cubicBezTo>
                <a:cubicBezTo>
                  <a:pt x="464032" y="445359"/>
                  <a:pt x="469135" y="450261"/>
                  <a:pt x="478064" y="460763"/>
                </a:cubicBezTo>
                <a:cubicBezTo>
                  <a:pt x="483166" y="470566"/>
                  <a:pt x="487631" y="478268"/>
                  <a:pt x="488269" y="497173"/>
                </a:cubicBezTo>
                <a:lnTo>
                  <a:pt x="488413" y="497736"/>
                </a:lnTo>
                <a:lnTo>
                  <a:pt x="488269" y="502774"/>
                </a:lnTo>
                <a:lnTo>
                  <a:pt x="468745" y="583148"/>
                </a:lnTo>
                <a:lnTo>
                  <a:pt x="467381" y="576907"/>
                </a:lnTo>
                <a:cubicBezTo>
                  <a:pt x="466902" y="571042"/>
                  <a:pt x="467221" y="566141"/>
                  <a:pt x="467859" y="562991"/>
                </a:cubicBezTo>
                <a:cubicBezTo>
                  <a:pt x="473600" y="549687"/>
                  <a:pt x="476150" y="537784"/>
                  <a:pt x="476788" y="526581"/>
                </a:cubicBezTo>
                <a:cubicBezTo>
                  <a:pt x="477427" y="518179"/>
                  <a:pt x="474237" y="506976"/>
                  <a:pt x="470410" y="497173"/>
                </a:cubicBezTo>
                <a:cubicBezTo>
                  <a:pt x="465946" y="488071"/>
                  <a:pt x="460843" y="479669"/>
                  <a:pt x="458292" y="476868"/>
                </a:cubicBezTo>
                <a:cubicBezTo>
                  <a:pt x="451914" y="469166"/>
                  <a:pt x="445536" y="457963"/>
                  <a:pt x="445536" y="457963"/>
                </a:cubicBezTo>
                <a:cubicBezTo>
                  <a:pt x="445536" y="457263"/>
                  <a:pt x="444260" y="469866"/>
                  <a:pt x="442985" y="482469"/>
                </a:cubicBezTo>
                <a:cubicBezTo>
                  <a:pt x="442346" y="490172"/>
                  <a:pt x="439158" y="502775"/>
                  <a:pt x="444260" y="520279"/>
                </a:cubicBezTo>
                <a:cubicBezTo>
                  <a:pt x="451914" y="546186"/>
                  <a:pt x="455103" y="553188"/>
                  <a:pt x="461481" y="565791"/>
                </a:cubicBezTo>
                <a:cubicBezTo>
                  <a:pt x="462756" y="571743"/>
                  <a:pt x="464032" y="576994"/>
                  <a:pt x="464431" y="582858"/>
                </a:cubicBezTo>
                <a:lnTo>
                  <a:pt x="462151" y="603315"/>
                </a:lnTo>
                <a:lnTo>
                  <a:pt x="421544" y="680708"/>
                </a:lnTo>
                <a:lnTo>
                  <a:pt x="424487" y="663116"/>
                </a:lnTo>
                <a:cubicBezTo>
                  <a:pt x="433417" y="651913"/>
                  <a:pt x="439157" y="641411"/>
                  <a:pt x="442983" y="630208"/>
                </a:cubicBezTo>
                <a:cubicBezTo>
                  <a:pt x="445535" y="621806"/>
                  <a:pt x="445535" y="609902"/>
                  <a:pt x="444259" y="599400"/>
                </a:cubicBezTo>
                <a:cubicBezTo>
                  <a:pt x="442983" y="588897"/>
                  <a:pt x="439795" y="579094"/>
                  <a:pt x="437881" y="575594"/>
                </a:cubicBezTo>
                <a:cubicBezTo>
                  <a:pt x="434054" y="565791"/>
                  <a:pt x="430227" y="553188"/>
                  <a:pt x="430227" y="553188"/>
                </a:cubicBezTo>
                <a:cubicBezTo>
                  <a:pt x="430227" y="552487"/>
                  <a:pt x="425763" y="564391"/>
                  <a:pt x="421298" y="576293"/>
                </a:cubicBezTo>
                <a:cubicBezTo>
                  <a:pt x="418746" y="583295"/>
                  <a:pt x="412368" y="594498"/>
                  <a:pt x="412368" y="613403"/>
                </a:cubicBezTo>
                <a:cubicBezTo>
                  <a:pt x="413006" y="627407"/>
                  <a:pt x="413006" y="636509"/>
                  <a:pt x="413644" y="643511"/>
                </a:cubicBezTo>
                <a:cubicBezTo>
                  <a:pt x="414282" y="650513"/>
                  <a:pt x="415558" y="656114"/>
                  <a:pt x="416833" y="663817"/>
                </a:cubicBezTo>
                <a:cubicBezTo>
                  <a:pt x="416514" y="670118"/>
                  <a:pt x="416355" y="675720"/>
                  <a:pt x="415159" y="681584"/>
                </a:cubicBezTo>
                <a:lnTo>
                  <a:pt x="408921" y="696870"/>
                </a:lnTo>
                <a:lnTo>
                  <a:pt x="355684" y="758166"/>
                </a:lnTo>
                <a:lnTo>
                  <a:pt x="347173" y="764899"/>
                </a:lnTo>
                <a:lnTo>
                  <a:pt x="353691" y="749939"/>
                </a:lnTo>
                <a:cubicBezTo>
                  <a:pt x="365171" y="740836"/>
                  <a:pt x="373463" y="732434"/>
                  <a:pt x="380479" y="722631"/>
                </a:cubicBezTo>
                <a:cubicBezTo>
                  <a:pt x="384943" y="715629"/>
                  <a:pt x="388770" y="703727"/>
                  <a:pt x="390046" y="692524"/>
                </a:cubicBezTo>
                <a:cubicBezTo>
                  <a:pt x="391959" y="681321"/>
                  <a:pt x="391321" y="670818"/>
                  <a:pt x="390684" y="666617"/>
                </a:cubicBezTo>
                <a:cubicBezTo>
                  <a:pt x="389408" y="655414"/>
                  <a:pt x="389408" y="642111"/>
                  <a:pt x="389408" y="642111"/>
                </a:cubicBezTo>
                <a:cubicBezTo>
                  <a:pt x="390046" y="641410"/>
                  <a:pt x="381754" y="651213"/>
                  <a:pt x="374101" y="661716"/>
                </a:cubicBezTo>
                <a:cubicBezTo>
                  <a:pt x="369636" y="668017"/>
                  <a:pt x="360069" y="677120"/>
                  <a:pt x="354966" y="696024"/>
                </a:cubicBezTo>
                <a:cubicBezTo>
                  <a:pt x="347313" y="724031"/>
                  <a:pt x="347313" y="732434"/>
                  <a:pt x="346037" y="747838"/>
                </a:cubicBezTo>
                <a:cubicBezTo>
                  <a:pt x="344124" y="753789"/>
                  <a:pt x="342529" y="759216"/>
                  <a:pt x="339898" y="764817"/>
                </a:cubicBezTo>
                <a:lnTo>
                  <a:pt x="331156" y="777572"/>
                </a:lnTo>
                <a:lnTo>
                  <a:pt x="282894" y="815756"/>
                </a:lnTo>
                <a:lnTo>
                  <a:pt x="252045" y="834281"/>
                </a:lnTo>
                <a:lnTo>
                  <a:pt x="262484" y="817856"/>
                </a:lnTo>
                <a:cubicBezTo>
                  <a:pt x="275878" y="811555"/>
                  <a:pt x="286083" y="804553"/>
                  <a:pt x="295013" y="796151"/>
                </a:cubicBezTo>
                <a:cubicBezTo>
                  <a:pt x="302028" y="790550"/>
                  <a:pt x="307769" y="779347"/>
                  <a:pt x="311596" y="768143"/>
                </a:cubicBezTo>
                <a:cubicBezTo>
                  <a:pt x="315423" y="757640"/>
                  <a:pt x="317974" y="747138"/>
                  <a:pt x="317974" y="742236"/>
                </a:cubicBezTo>
                <a:cubicBezTo>
                  <a:pt x="319249" y="731033"/>
                  <a:pt x="323076" y="717030"/>
                  <a:pt x="323076" y="717030"/>
                </a:cubicBezTo>
                <a:cubicBezTo>
                  <a:pt x="323714" y="716330"/>
                  <a:pt x="312871" y="724732"/>
                  <a:pt x="302666" y="733134"/>
                </a:cubicBezTo>
                <a:cubicBezTo>
                  <a:pt x="296926" y="738736"/>
                  <a:pt x="284808" y="745037"/>
                  <a:pt x="275240" y="763942"/>
                </a:cubicBezTo>
                <a:cubicBezTo>
                  <a:pt x="261846" y="791249"/>
                  <a:pt x="259932" y="799652"/>
                  <a:pt x="256106" y="815056"/>
                </a:cubicBezTo>
                <a:cubicBezTo>
                  <a:pt x="250366" y="826959"/>
                  <a:pt x="246539" y="836061"/>
                  <a:pt x="230593" y="846564"/>
                </a:cubicBezTo>
                <a:lnTo>
                  <a:pt x="229773" y="847656"/>
                </a:lnTo>
                <a:lnTo>
                  <a:pt x="209147" y="860042"/>
                </a:lnTo>
                <a:lnTo>
                  <a:pt x="147699" y="891297"/>
                </a:lnTo>
                <a:lnTo>
                  <a:pt x="150547" y="886474"/>
                </a:lnTo>
                <a:cubicBezTo>
                  <a:pt x="154693" y="881573"/>
                  <a:pt x="158838" y="878072"/>
                  <a:pt x="161708" y="875971"/>
                </a:cubicBezTo>
                <a:cubicBezTo>
                  <a:pt x="176378" y="870370"/>
                  <a:pt x="187859" y="864768"/>
                  <a:pt x="198064" y="857767"/>
                </a:cubicBezTo>
                <a:cubicBezTo>
                  <a:pt x="212733" y="847264"/>
                  <a:pt x="227403" y="815756"/>
                  <a:pt x="229316" y="805953"/>
                </a:cubicBezTo>
                <a:cubicBezTo>
                  <a:pt x="232506" y="794050"/>
                  <a:pt x="238884" y="780747"/>
                  <a:pt x="238884" y="780747"/>
                </a:cubicBezTo>
                <a:cubicBezTo>
                  <a:pt x="239522" y="780747"/>
                  <a:pt x="227403" y="787048"/>
                  <a:pt x="214647" y="794050"/>
                </a:cubicBezTo>
                <a:cubicBezTo>
                  <a:pt x="206993" y="798251"/>
                  <a:pt x="193599" y="803153"/>
                  <a:pt x="180843" y="821357"/>
                </a:cubicBezTo>
                <a:cubicBezTo>
                  <a:pt x="162985" y="846564"/>
                  <a:pt x="160433" y="855666"/>
                  <a:pt x="154693" y="871070"/>
                </a:cubicBezTo>
                <a:cubicBezTo>
                  <a:pt x="150866" y="876671"/>
                  <a:pt x="147836" y="881748"/>
                  <a:pt x="143770" y="886824"/>
                </a:cubicBezTo>
                <a:lnTo>
                  <a:pt x="128847" y="900540"/>
                </a:lnTo>
                <a:lnTo>
                  <a:pt x="81504" y="923234"/>
                </a:lnTo>
                <a:cubicBezTo>
                  <a:pt x="63964" y="931811"/>
                  <a:pt x="48816" y="939688"/>
                  <a:pt x="36698" y="947390"/>
                </a:cubicBezTo>
                <a:cubicBezTo>
                  <a:pt x="23942" y="954392"/>
                  <a:pt x="15012" y="962094"/>
                  <a:pt x="9272" y="968396"/>
                </a:cubicBezTo>
                <a:cubicBezTo>
                  <a:pt x="3532" y="974697"/>
                  <a:pt x="1619" y="978898"/>
                  <a:pt x="1619" y="978898"/>
                </a:cubicBezTo>
                <a:cubicBezTo>
                  <a:pt x="-2208" y="987300"/>
                  <a:pt x="1619" y="992902"/>
                  <a:pt x="4170" y="994302"/>
                </a:cubicBezTo>
                <a:cubicBezTo>
                  <a:pt x="6721" y="995003"/>
                  <a:pt x="7997" y="992202"/>
                  <a:pt x="11185" y="985900"/>
                </a:cubicBezTo>
                <a:cubicBezTo>
                  <a:pt x="16288" y="976798"/>
                  <a:pt x="24580" y="969796"/>
                  <a:pt x="33509" y="963494"/>
                </a:cubicBezTo>
                <a:cubicBezTo>
                  <a:pt x="42439" y="957193"/>
                  <a:pt x="52005" y="952291"/>
                  <a:pt x="61573" y="946690"/>
                </a:cubicBezTo>
                <a:cubicBezTo>
                  <a:pt x="80707" y="936187"/>
                  <a:pt x="101117" y="927085"/>
                  <a:pt x="120890" y="917282"/>
                </a:cubicBezTo>
                <a:lnTo>
                  <a:pt x="124938" y="915191"/>
                </a:lnTo>
                <a:lnTo>
                  <a:pt x="131094" y="915182"/>
                </a:lnTo>
                <a:cubicBezTo>
                  <a:pt x="149591" y="909581"/>
                  <a:pt x="159158" y="911681"/>
                  <a:pt x="171914" y="913081"/>
                </a:cubicBezTo>
                <a:cubicBezTo>
                  <a:pt x="186584" y="918683"/>
                  <a:pt x="194238" y="922884"/>
                  <a:pt x="225490" y="921484"/>
                </a:cubicBezTo>
                <a:cubicBezTo>
                  <a:pt x="247814" y="920784"/>
                  <a:pt x="261208" y="910281"/>
                  <a:pt x="269500" y="905380"/>
                </a:cubicBezTo>
                <a:cubicBezTo>
                  <a:pt x="283531" y="896978"/>
                  <a:pt x="296288" y="886474"/>
                  <a:pt x="295650" y="887175"/>
                </a:cubicBezTo>
                <a:cubicBezTo>
                  <a:pt x="295650" y="887875"/>
                  <a:pt x="280342" y="887875"/>
                  <a:pt x="268861" y="885074"/>
                </a:cubicBezTo>
                <a:cubicBezTo>
                  <a:pt x="259932" y="882273"/>
                  <a:pt x="226766" y="878072"/>
                  <a:pt x="209545" y="884374"/>
                </a:cubicBezTo>
                <a:cubicBezTo>
                  <a:pt x="197427" y="889275"/>
                  <a:pt x="186584" y="894877"/>
                  <a:pt x="173190" y="903979"/>
                </a:cubicBezTo>
                <a:cubicBezTo>
                  <a:pt x="169682" y="905380"/>
                  <a:pt x="164580" y="906605"/>
                  <a:pt x="158520" y="906780"/>
                </a:cubicBezTo>
                <a:lnTo>
                  <a:pt x="145532" y="904552"/>
                </a:lnTo>
                <a:lnTo>
                  <a:pt x="230273" y="860774"/>
                </a:lnTo>
                <a:lnTo>
                  <a:pt x="230174" y="861257"/>
                </a:lnTo>
                <a:cubicBezTo>
                  <a:pt x="231031" y="862274"/>
                  <a:pt x="233304" y="862318"/>
                  <a:pt x="237609" y="860567"/>
                </a:cubicBezTo>
                <a:cubicBezTo>
                  <a:pt x="255467" y="852866"/>
                  <a:pt x="264397" y="854266"/>
                  <a:pt x="277153" y="854266"/>
                </a:cubicBezTo>
                <a:cubicBezTo>
                  <a:pt x="291823" y="857067"/>
                  <a:pt x="299477" y="860567"/>
                  <a:pt x="330092" y="855666"/>
                </a:cubicBezTo>
                <a:cubicBezTo>
                  <a:pt x="351777" y="852165"/>
                  <a:pt x="363895" y="838862"/>
                  <a:pt x="371549" y="832560"/>
                </a:cubicBezTo>
                <a:cubicBezTo>
                  <a:pt x="384305" y="821357"/>
                  <a:pt x="395786" y="808754"/>
                  <a:pt x="395148" y="809455"/>
                </a:cubicBezTo>
                <a:cubicBezTo>
                  <a:pt x="395148" y="809455"/>
                  <a:pt x="379841" y="812955"/>
                  <a:pt x="368360" y="812255"/>
                </a:cubicBezTo>
                <a:cubicBezTo>
                  <a:pt x="363895" y="811555"/>
                  <a:pt x="353690" y="812255"/>
                  <a:pt x="342210" y="813656"/>
                </a:cubicBezTo>
                <a:cubicBezTo>
                  <a:pt x="330729" y="815056"/>
                  <a:pt x="319248" y="817857"/>
                  <a:pt x="310957" y="822058"/>
                </a:cubicBezTo>
                <a:cubicBezTo>
                  <a:pt x="300114" y="827659"/>
                  <a:pt x="289909" y="835361"/>
                  <a:pt x="277791" y="845163"/>
                </a:cubicBezTo>
                <a:cubicBezTo>
                  <a:pt x="274602" y="846914"/>
                  <a:pt x="269818" y="848664"/>
                  <a:pt x="263998" y="849452"/>
                </a:cubicBezTo>
                <a:lnTo>
                  <a:pt x="250305" y="848434"/>
                </a:lnTo>
                <a:lnTo>
                  <a:pt x="327498" y="793401"/>
                </a:lnTo>
                <a:lnTo>
                  <a:pt x="327350" y="796118"/>
                </a:lnTo>
                <a:cubicBezTo>
                  <a:pt x="328337" y="796895"/>
                  <a:pt x="330569" y="796501"/>
                  <a:pt x="334555" y="794050"/>
                </a:cubicBezTo>
                <a:cubicBezTo>
                  <a:pt x="350501" y="784248"/>
                  <a:pt x="359430" y="782847"/>
                  <a:pt x="371548" y="780747"/>
                </a:cubicBezTo>
                <a:cubicBezTo>
                  <a:pt x="379202" y="780747"/>
                  <a:pt x="384943" y="781447"/>
                  <a:pt x="391958" y="780047"/>
                </a:cubicBezTo>
                <a:cubicBezTo>
                  <a:pt x="399612" y="778646"/>
                  <a:pt x="408541" y="776546"/>
                  <a:pt x="423211" y="770244"/>
                </a:cubicBezTo>
                <a:cubicBezTo>
                  <a:pt x="443621" y="761142"/>
                  <a:pt x="453188" y="745037"/>
                  <a:pt x="458929" y="737336"/>
                </a:cubicBezTo>
                <a:cubicBezTo>
                  <a:pt x="469134" y="723332"/>
                  <a:pt x="477425" y="707928"/>
                  <a:pt x="476788" y="708628"/>
                </a:cubicBezTo>
                <a:cubicBezTo>
                  <a:pt x="476788" y="708628"/>
                  <a:pt x="462756" y="716330"/>
                  <a:pt x="451913" y="719131"/>
                </a:cubicBezTo>
                <a:cubicBezTo>
                  <a:pt x="447448" y="719831"/>
                  <a:pt x="437243" y="723332"/>
                  <a:pt x="427038" y="727533"/>
                </a:cubicBezTo>
                <a:cubicBezTo>
                  <a:pt x="416833" y="731734"/>
                  <a:pt x="405990" y="736635"/>
                  <a:pt x="398975" y="742937"/>
                </a:cubicBezTo>
                <a:cubicBezTo>
                  <a:pt x="389407" y="751339"/>
                  <a:pt x="381116" y="760441"/>
                  <a:pt x="370911" y="772345"/>
                </a:cubicBezTo>
                <a:cubicBezTo>
                  <a:pt x="368040" y="774795"/>
                  <a:pt x="363576" y="777421"/>
                  <a:pt x="357995" y="779259"/>
                </a:cubicBezTo>
                <a:lnTo>
                  <a:pt x="345357" y="780669"/>
                </a:lnTo>
                <a:lnTo>
                  <a:pt x="351140" y="776546"/>
                </a:lnTo>
                <a:cubicBezTo>
                  <a:pt x="368361" y="761492"/>
                  <a:pt x="384784" y="745037"/>
                  <a:pt x="399932" y="727270"/>
                </a:cubicBezTo>
                <a:lnTo>
                  <a:pt x="409617" y="713816"/>
                </a:lnTo>
                <a:lnTo>
                  <a:pt x="409669" y="714163"/>
                </a:lnTo>
                <a:cubicBezTo>
                  <a:pt x="410775" y="714710"/>
                  <a:pt x="412848" y="713879"/>
                  <a:pt x="416197" y="710728"/>
                </a:cubicBezTo>
                <a:cubicBezTo>
                  <a:pt x="429590" y="697424"/>
                  <a:pt x="437882" y="693923"/>
                  <a:pt x="448725" y="688322"/>
                </a:cubicBezTo>
                <a:cubicBezTo>
                  <a:pt x="455741" y="686221"/>
                  <a:pt x="460843" y="684821"/>
                  <a:pt x="467859" y="682721"/>
                </a:cubicBezTo>
                <a:cubicBezTo>
                  <a:pt x="474875" y="679219"/>
                  <a:pt x="483166" y="674318"/>
                  <a:pt x="495285" y="663815"/>
                </a:cubicBezTo>
                <a:cubicBezTo>
                  <a:pt x="511868" y="648411"/>
                  <a:pt x="516971" y="630207"/>
                  <a:pt x="520159" y="621105"/>
                </a:cubicBezTo>
                <a:cubicBezTo>
                  <a:pt x="525900" y="605000"/>
                  <a:pt x="529089" y="588196"/>
                  <a:pt x="529089" y="588897"/>
                </a:cubicBezTo>
                <a:cubicBezTo>
                  <a:pt x="529089" y="588897"/>
                  <a:pt x="518246" y="600099"/>
                  <a:pt x="508679" y="606401"/>
                </a:cubicBezTo>
                <a:cubicBezTo>
                  <a:pt x="504852" y="608502"/>
                  <a:pt x="496561" y="614803"/>
                  <a:pt x="487631" y="621805"/>
                </a:cubicBezTo>
                <a:cubicBezTo>
                  <a:pt x="479339" y="628806"/>
                  <a:pt x="470410" y="637209"/>
                  <a:pt x="465308" y="644911"/>
                </a:cubicBezTo>
                <a:cubicBezTo>
                  <a:pt x="458929" y="655413"/>
                  <a:pt x="453190" y="666616"/>
                  <a:pt x="446173" y="680620"/>
                </a:cubicBezTo>
                <a:cubicBezTo>
                  <a:pt x="443941" y="683420"/>
                  <a:pt x="440274" y="687096"/>
                  <a:pt x="435411" y="690335"/>
                </a:cubicBezTo>
                <a:lnTo>
                  <a:pt x="422983" y="695246"/>
                </a:lnTo>
                <a:lnTo>
                  <a:pt x="441071" y="670117"/>
                </a:lnTo>
                <a:lnTo>
                  <a:pt x="468780" y="613594"/>
                </a:lnTo>
                <a:lnTo>
                  <a:pt x="472961" y="609202"/>
                </a:lnTo>
                <a:cubicBezTo>
                  <a:pt x="481890" y="592398"/>
                  <a:pt x="488268" y="587497"/>
                  <a:pt x="497198" y="578394"/>
                </a:cubicBezTo>
                <a:cubicBezTo>
                  <a:pt x="503576" y="574193"/>
                  <a:pt x="508041" y="571392"/>
                  <a:pt x="513781" y="567191"/>
                </a:cubicBezTo>
                <a:cubicBezTo>
                  <a:pt x="519522" y="562290"/>
                  <a:pt x="525900" y="554588"/>
                  <a:pt x="534191" y="541285"/>
                </a:cubicBezTo>
                <a:cubicBezTo>
                  <a:pt x="545672" y="522380"/>
                  <a:pt x="545672" y="504875"/>
                  <a:pt x="546310" y="495073"/>
                </a:cubicBezTo>
                <a:cubicBezTo>
                  <a:pt x="548223" y="478268"/>
                  <a:pt x="546947" y="462164"/>
                  <a:pt x="546947" y="462864"/>
                </a:cubicBezTo>
                <a:cubicBezTo>
                  <a:pt x="546947" y="462864"/>
                  <a:pt x="539932" y="476167"/>
                  <a:pt x="532278" y="484570"/>
                </a:cubicBezTo>
                <a:cubicBezTo>
                  <a:pt x="529088" y="487370"/>
                  <a:pt x="522710" y="495773"/>
                  <a:pt x="516332" y="504875"/>
                </a:cubicBezTo>
                <a:cubicBezTo>
                  <a:pt x="509954" y="513977"/>
                  <a:pt x="503576" y="524480"/>
                  <a:pt x="501025" y="532883"/>
                </a:cubicBezTo>
                <a:cubicBezTo>
                  <a:pt x="497836" y="544785"/>
                  <a:pt x="495285" y="556689"/>
                  <a:pt x="492733" y="572093"/>
                </a:cubicBezTo>
                <a:cubicBezTo>
                  <a:pt x="491458" y="575244"/>
                  <a:pt x="488906" y="579795"/>
                  <a:pt x="485159" y="584346"/>
                </a:cubicBezTo>
                <a:lnTo>
                  <a:pt x="476621" y="591439"/>
                </a:lnTo>
                <a:lnTo>
                  <a:pt x="492096" y="536383"/>
                </a:lnTo>
                <a:lnTo>
                  <a:pt x="495732" y="504095"/>
                </a:lnTo>
                <a:lnTo>
                  <a:pt x="499112" y="497873"/>
                </a:lnTo>
                <a:cubicBezTo>
                  <a:pt x="503576" y="479668"/>
                  <a:pt x="508040" y="472667"/>
                  <a:pt x="514418" y="462164"/>
                </a:cubicBezTo>
                <a:cubicBezTo>
                  <a:pt x="523986" y="450961"/>
                  <a:pt x="529726" y="446060"/>
                  <a:pt x="539931" y="416652"/>
                </a:cubicBezTo>
                <a:cubicBezTo>
                  <a:pt x="546947" y="396347"/>
                  <a:pt x="543120" y="380243"/>
                  <a:pt x="541845" y="371140"/>
                </a:cubicBezTo>
                <a:cubicBezTo>
                  <a:pt x="539931" y="355736"/>
                  <a:pt x="536105" y="341033"/>
                  <a:pt x="536105" y="341733"/>
                </a:cubicBezTo>
                <a:cubicBezTo>
                  <a:pt x="536105" y="342433"/>
                  <a:pt x="532277" y="355736"/>
                  <a:pt x="526537" y="365539"/>
                </a:cubicBezTo>
                <a:cubicBezTo>
                  <a:pt x="523986" y="369740"/>
                  <a:pt x="519521" y="378843"/>
                  <a:pt x="515695" y="388645"/>
                </a:cubicBezTo>
                <a:cubicBezTo>
                  <a:pt x="511868" y="399147"/>
                  <a:pt x="508040" y="410350"/>
                  <a:pt x="507403" y="418753"/>
                </a:cubicBezTo>
                <a:cubicBezTo>
                  <a:pt x="506765" y="430656"/>
                  <a:pt x="507403" y="442559"/>
                  <a:pt x="508678" y="457263"/>
                </a:cubicBezTo>
                <a:cubicBezTo>
                  <a:pt x="508359" y="460764"/>
                  <a:pt x="507084" y="465665"/>
                  <a:pt x="504692" y="470916"/>
                </a:cubicBezTo>
                <a:lnTo>
                  <a:pt x="498429" y="480152"/>
                </a:lnTo>
                <a:lnTo>
                  <a:pt x="500228" y="464177"/>
                </a:lnTo>
                <a:cubicBezTo>
                  <a:pt x="501025" y="439933"/>
                  <a:pt x="500068" y="415602"/>
                  <a:pt x="497836" y="391446"/>
                </a:cubicBezTo>
                <a:lnTo>
                  <a:pt x="497158" y="386905"/>
                </a:lnTo>
                <a:lnTo>
                  <a:pt x="498473" y="385844"/>
                </a:lnTo>
                <a:cubicBezTo>
                  <a:pt x="499111" y="367639"/>
                  <a:pt x="502300" y="359937"/>
                  <a:pt x="506127" y="348734"/>
                </a:cubicBezTo>
                <a:cubicBezTo>
                  <a:pt x="513143" y="336131"/>
                  <a:pt x="517608" y="330530"/>
                  <a:pt x="522710" y="301822"/>
                </a:cubicBezTo>
                <a:cubicBezTo>
                  <a:pt x="525899" y="281517"/>
                  <a:pt x="520159" y="267514"/>
                  <a:pt x="518245" y="259112"/>
                </a:cubicBezTo>
                <a:cubicBezTo>
                  <a:pt x="514418" y="245108"/>
                  <a:pt x="509316" y="231804"/>
                  <a:pt x="509316" y="232505"/>
                </a:cubicBezTo>
                <a:cubicBezTo>
                  <a:pt x="509316" y="232505"/>
                  <a:pt x="506764" y="246508"/>
                  <a:pt x="502937" y="256311"/>
                </a:cubicBezTo>
                <a:cubicBezTo>
                  <a:pt x="499111" y="264012"/>
                  <a:pt x="490819" y="292720"/>
                  <a:pt x="492095" y="309524"/>
                </a:cubicBezTo>
                <a:cubicBezTo>
                  <a:pt x="493371" y="320727"/>
                  <a:pt x="495922" y="331930"/>
                  <a:pt x="499749" y="345934"/>
                </a:cubicBezTo>
                <a:cubicBezTo>
                  <a:pt x="500067" y="349085"/>
                  <a:pt x="499908" y="353811"/>
                  <a:pt x="498712" y="359237"/>
                </a:cubicBezTo>
                <a:lnTo>
                  <a:pt x="494531" y="369324"/>
                </a:lnTo>
                <a:lnTo>
                  <a:pt x="487153" y="319940"/>
                </a:lnTo>
                <a:lnTo>
                  <a:pt x="477565" y="281365"/>
                </a:lnTo>
                <a:lnTo>
                  <a:pt x="479339" y="279417"/>
                </a:lnTo>
                <a:cubicBezTo>
                  <a:pt x="477426" y="262612"/>
                  <a:pt x="479339" y="254210"/>
                  <a:pt x="481891" y="243007"/>
                </a:cubicBezTo>
                <a:cubicBezTo>
                  <a:pt x="486356" y="230404"/>
                  <a:pt x="490182" y="223402"/>
                  <a:pt x="492096" y="196096"/>
                </a:cubicBezTo>
                <a:cubicBezTo>
                  <a:pt x="493371" y="176490"/>
                  <a:pt x="486356" y="163887"/>
                  <a:pt x="483804" y="156185"/>
                </a:cubicBezTo>
                <a:cubicBezTo>
                  <a:pt x="478702" y="142882"/>
                  <a:pt x="472961" y="130978"/>
                  <a:pt x="472961" y="131679"/>
                </a:cubicBezTo>
                <a:cubicBezTo>
                  <a:pt x="472961" y="131679"/>
                  <a:pt x="471685" y="144982"/>
                  <a:pt x="468497" y="154784"/>
                </a:cubicBezTo>
                <a:cubicBezTo>
                  <a:pt x="465945" y="162487"/>
                  <a:pt x="460205" y="191194"/>
                  <a:pt x="463394" y="207298"/>
                </a:cubicBezTo>
                <a:cubicBezTo>
                  <a:pt x="465945" y="217801"/>
                  <a:pt x="469772" y="228304"/>
                  <a:pt x="474875" y="240907"/>
                </a:cubicBezTo>
                <a:cubicBezTo>
                  <a:pt x="475513" y="244058"/>
                  <a:pt x="475991" y="248609"/>
                  <a:pt x="475592" y="253948"/>
                </a:cubicBezTo>
                <a:lnTo>
                  <a:pt x="473137" y="263547"/>
                </a:lnTo>
                <a:lnTo>
                  <a:pt x="469772" y="250009"/>
                </a:lnTo>
                <a:lnTo>
                  <a:pt x="445269" y="184138"/>
                </a:lnTo>
                <a:lnTo>
                  <a:pt x="448087" y="179991"/>
                </a:lnTo>
                <a:cubicBezTo>
                  <a:pt x="444260" y="163887"/>
                  <a:pt x="445536" y="156185"/>
                  <a:pt x="446811" y="144982"/>
                </a:cubicBezTo>
                <a:cubicBezTo>
                  <a:pt x="450638" y="131679"/>
                  <a:pt x="453190" y="125377"/>
                  <a:pt x="453190" y="98070"/>
                </a:cubicBezTo>
                <a:cubicBezTo>
                  <a:pt x="453190" y="79165"/>
                  <a:pt x="445536" y="67262"/>
                  <a:pt x="442346" y="60260"/>
                </a:cubicBezTo>
                <a:cubicBezTo>
                  <a:pt x="436606" y="48357"/>
                  <a:pt x="430228" y="37154"/>
                  <a:pt x="430228" y="37854"/>
                </a:cubicBezTo>
                <a:cubicBezTo>
                  <a:pt x="430228" y="38555"/>
                  <a:pt x="429590" y="51158"/>
                  <a:pt x="427677" y="60961"/>
                </a:cubicBezTo>
                <a:cubicBezTo>
                  <a:pt x="425126" y="68662"/>
                  <a:pt x="421936" y="97370"/>
                  <a:pt x="426401" y="112073"/>
                </a:cubicBezTo>
                <a:cubicBezTo>
                  <a:pt x="429590" y="121876"/>
                  <a:pt x="434055" y="132379"/>
                  <a:pt x="440433" y="143582"/>
                </a:cubicBezTo>
                <a:cubicBezTo>
                  <a:pt x="441071" y="146383"/>
                  <a:pt x="441709" y="150759"/>
                  <a:pt x="441709" y="156010"/>
                </a:cubicBezTo>
                <a:lnTo>
                  <a:pt x="439779" y="169382"/>
                </a:lnTo>
                <a:lnTo>
                  <a:pt x="420023" y="116274"/>
                </a:lnTo>
                <a:cubicBezTo>
                  <a:pt x="414921" y="107172"/>
                  <a:pt x="414283" y="100170"/>
                  <a:pt x="412369" y="91768"/>
                </a:cubicBezTo>
                <a:cubicBezTo>
                  <a:pt x="411732" y="78465"/>
                  <a:pt x="412369" y="71463"/>
                  <a:pt x="403440" y="46956"/>
                </a:cubicBezTo>
                <a:cubicBezTo>
                  <a:pt x="397700" y="29452"/>
                  <a:pt x="386857" y="21050"/>
                  <a:pt x="381755" y="16148"/>
                </a:cubicBezTo>
                <a:cubicBezTo>
                  <a:pt x="372825" y="7046"/>
                  <a:pt x="363258" y="-656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28" name="任意多边形: 形状 604">
            <a:extLst>
              <a:ext uri="{FF2B5EF4-FFF2-40B4-BE49-F238E27FC236}">
                <a16:creationId xmlns:a16="http://schemas.microsoft.com/office/drawing/2014/main" id="{08BD9D34-561D-4A8A-A2FD-00FA2FD245BE}"/>
              </a:ext>
            </a:extLst>
          </p:cNvPr>
          <p:cNvSpPr/>
          <p:nvPr/>
        </p:nvSpPr>
        <p:spPr>
          <a:xfrm>
            <a:off x="7946720" y="30363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81755 w 547363"/>
              <a:gd name="connsiteY1" fmla="*/ 16148 h 994407"/>
              <a:gd name="connsiteX2" fmla="*/ 403440 w 547363"/>
              <a:gd name="connsiteY2" fmla="*/ 46956 h 994407"/>
              <a:gd name="connsiteX3" fmla="*/ 412369 w 547363"/>
              <a:gd name="connsiteY3" fmla="*/ 91768 h 994407"/>
              <a:gd name="connsiteX4" fmla="*/ 420023 w 547363"/>
              <a:gd name="connsiteY4" fmla="*/ 116274 h 994407"/>
              <a:gd name="connsiteX5" fmla="*/ 439779 w 547363"/>
              <a:gd name="connsiteY5" fmla="*/ 169382 h 994407"/>
              <a:gd name="connsiteX6" fmla="*/ 441709 w 547363"/>
              <a:gd name="connsiteY6" fmla="*/ 156010 h 994407"/>
              <a:gd name="connsiteX7" fmla="*/ 440433 w 547363"/>
              <a:gd name="connsiteY7" fmla="*/ 143582 h 994407"/>
              <a:gd name="connsiteX8" fmla="*/ 426401 w 547363"/>
              <a:gd name="connsiteY8" fmla="*/ 112073 h 994407"/>
              <a:gd name="connsiteX9" fmla="*/ 427677 w 547363"/>
              <a:gd name="connsiteY9" fmla="*/ 60961 h 994407"/>
              <a:gd name="connsiteX10" fmla="*/ 430228 w 547363"/>
              <a:gd name="connsiteY10" fmla="*/ 37854 h 994407"/>
              <a:gd name="connsiteX11" fmla="*/ 442346 w 547363"/>
              <a:gd name="connsiteY11" fmla="*/ 60260 h 994407"/>
              <a:gd name="connsiteX12" fmla="*/ 453189 w 547363"/>
              <a:gd name="connsiteY12" fmla="*/ 98070 h 994407"/>
              <a:gd name="connsiteX13" fmla="*/ 446811 w 547363"/>
              <a:gd name="connsiteY13" fmla="*/ 144982 h 994407"/>
              <a:gd name="connsiteX14" fmla="*/ 448087 w 547363"/>
              <a:gd name="connsiteY14" fmla="*/ 179991 h 994407"/>
              <a:gd name="connsiteX15" fmla="*/ 445268 w 547363"/>
              <a:gd name="connsiteY15" fmla="*/ 184139 h 994407"/>
              <a:gd name="connsiteX16" fmla="*/ 469772 w 547363"/>
              <a:gd name="connsiteY16" fmla="*/ 250009 h 994407"/>
              <a:gd name="connsiteX17" fmla="*/ 473137 w 547363"/>
              <a:gd name="connsiteY17" fmla="*/ 263548 h 994407"/>
              <a:gd name="connsiteX18" fmla="*/ 475592 w 547363"/>
              <a:gd name="connsiteY18" fmla="*/ 253948 h 994407"/>
              <a:gd name="connsiteX19" fmla="*/ 474875 w 547363"/>
              <a:gd name="connsiteY19" fmla="*/ 240907 h 994407"/>
              <a:gd name="connsiteX20" fmla="*/ 463394 w 547363"/>
              <a:gd name="connsiteY20" fmla="*/ 207298 h 994407"/>
              <a:gd name="connsiteX21" fmla="*/ 468496 w 547363"/>
              <a:gd name="connsiteY21" fmla="*/ 154784 h 994407"/>
              <a:gd name="connsiteX22" fmla="*/ 472961 w 547363"/>
              <a:gd name="connsiteY22" fmla="*/ 131679 h 994407"/>
              <a:gd name="connsiteX23" fmla="*/ 483804 w 547363"/>
              <a:gd name="connsiteY23" fmla="*/ 156185 h 994407"/>
              <a:gd name="connsiteX24" fmla="*/ 492095 w 547363"/>
              <a:gd name="connsiteY24" fmla="*/ 196096 h 994407"/>
              <a:gd name="connsiteX25" fmla="*/ 481890 w 547363"/>
              <a:gd name="connsiteY25" fmla="*/ 243007 h 994407"/>
              <a:gd name="connsiteX26" fmla="*/ 479339 w 547363"/>
              <a:gd name="connsiteY26" fmla="*/ 279417 h 994407"/>
              <a:gd name="connsiteX27" fmla="*/ 477565 w 547363"/>
              <a:gd name="connsiteY27" fmla="*/ 281364 h 994407"/>
              <a:gd name="connsiteX28" fmla="*/ 487152 w 547363"/>
              <a:gd name="connsiteY28" fmla="*/ 319940 h 994407"/>
              <a:gd name="connsiteX29" fmla="*/ 494531 w 547363"/>
              <a:gd name="connsiteY29" fmla="*/ 369327 h 994407"/>
              <a:gd name="connsiteX30" fmla="*/ 498713 w 547363"/>
              <a:gd name="connsiteY30" fmla="*/ 359237 h 994407"/>
              <a:gd name="connsiteX31" fmla="*/ 499749 w 547363"/>
              <a:gd name="connsiteY31" fmla="*/ 345934 h 994407"/>
              <a:gd name="connsiteX32" fmla="*/ 492096 w 547363"/>
              <a:gd name="connsiteY32" fmla="*/ 309524 h 994407"/>
              <a:gd name="connsiteX33" fmla="*/ 502938 w 547363"/>
              <a:gd name="connsiteY33" fmla="*/ 256311 h 994407"/>
              <a:gd name="connsiteX34" fmla="*/ 509316 w 547363"/>
              <a:gd name="connsiteY34" fmla="*/ 232505 h 994407"/>
              <a:gd name="connsiteX35" fmla="*/ 518246 w 547363"/>
              <a:gd name="connsiteY35" fmla="*/ 259112 h 994407"/>
              <a:gd name="connsiteX36" fmla="*/ 522711 w 547363"/>
              <a:gd name="connsiteY36" fmla="*/ 301822 h 994407"/>
              <a:gd name="connsiteX37" fmla="*/ 506128 w 547363"/>
              <a:gd name="connsiteY37" fmla="*/ 348734 h 994407"/>
              <a:gd name="connsiteX38" fmla="*/ 498474 w 547363"/>
              <a:gd name="connsiteY38" fmla="*/ 385844 h 994407"/>
              <a:gd name="connsiteX39" fmla="*/ 497158 w 547363"/>
              <a:gd name="connsiteY39" fmla="*/ 386906 h 994407"/>
              <a:gd name="connsiteX40" fmla="*/ 497836 w 547363"/>
              <a:gd name="connsiteY40" fmla="*/ 391446 h 994407"/>
              <a:gd name="connsiteX41" fmla="*/ 500227 w 547363"/>
              <a:gd name="connsiteY41" fmla="*/ 464177 h 994407"/>
              <a:gd name="connsiteX42" fmla="*/ 498428 w 547363"/>
              <a:gd name="connsiteY42" fmla="*/ 480152 h 994407"/>
              <a:gd name="connsiteX43" fmla="*/ 504692 w 547363"/>
              <a:gd name="connsiteY43" fmla="*/ 470916 h 994407"/>
              <a:gd name="connsiteX44" fmla="*/ 508678 w 547363"/>
              <a:gd name="connsiteY44" fmla="*/ 457263 h 994407"/>
              <a:gd name="connsiteX45" fmla="*/ 507402 w 547363"/>
              <a:gd name="connsiteY45" fmla="*/ 418753 h 994407"/>
              <a:gd name="connsiteX46" fmla="*/ 515694 w 547363"/>
              <a:gd name="connsiteY46" fmla="*/ 388645 h 994407"/>
              <a:gd name="connsiteX47" fmla="*/ 526537 w 547363"/>
              <a:gd name="connsiteY47" fmla="*/ 365539 h 994407"/>
              <a:gd name="connsiteX48" fmla="*/ 536104 w 547363"/>
              <a:gd name="connsiteY48" fmla="*/ 341733 h 994407"/>
              <a:gd name="connsiteX49" fmla="*/ 541844 w 547363"/>
              <a:gd name="connsiteY49" fmla="*/ 371140 h 994407"/>
              <a:gd name="connsiteX50" fmla="*/ 539931 w 547363"/>
              <a:gd name="connsiteY50" fmla="*/ 416652 h 994407"/>
              <a:gd name="connsiteX51" fmla="*/ 514418 w 547363"/>
              <a:gd name="connsiteY51" fmla="*/ 462164 h 994407"/>
              <a:gd name="connsiteX52" fmla="*/ 499111 w 547363"/>
              <a:gd name="connsiteY52" fmla="*/ 497873 h 994407"/>
              <a:gd name="connsiteX53" fmla="*/ 495732 w 547363"/>
              <a:gd name="connsiteY53" fmla="*/ 504094 h 994407"/>
              <a:gd name="connsiteX54" fmla="*/ 492096 w 547363"/>
              <a:gd name="connsiteY54" fmla="*/ 536383 h 994407"/>
              <a:gd name="connsiteX55" fmla="*/ 476621 w 547363"/>
              <a:gd name="connsiteY55" fmla="*/ 591438 h 994407"/>
              <a:gd name="connsiteX56" fmla="*/ 485159 w 547363"/>
              <a:gd name="connsiteY56" fmla="*/ 584346 h 994407"/>
              <a:gd name="connsiteX57" fmla="*/ 492733 w 547363"/>
              <a:gd name="connsiteY57" fmla="*/ 572093 h 994407"/>
              <a:gd name="connsiteX58" fmla="*/ 501024 w 547363"/>
              <a:gd name="connsiteY58" fmla="*/ 532883 h 994407"/>
              <a:gd name="connsiteX59" fmla="*/ 516332 w 547363"/>
              <a:gd name="connsiteY59" fmla="*/ 504875 h 994407"/>
              <a:gd name="connsiteX60" fmla="*/ 532278 w 547363"/>
              <a:gd name="connsiteY60" fmla="*/ 484570 h 994407"/>
              <a:gd name="connsiteX61" fmla="*/ 546947 w 547363"/>
              <a:gd name="connsiteY61" fmla="*/ 462864 h 994407"/>
              <a:gd name="connsiteX62" fmla="*/ 546310 w 547363"/>
              <a:gd name="connsiteY62" fmla="*/ 495073 h 994407"/>
              <a:gd name="connsiteX63" fmla="*/ 534191 w 547363"/>
              <a:gd name="connsiteY63" fmla="*/ 541285 h 994407"/>
              <a:gd name="connsiteX64" fmla="*/ 513781 w 547363"/>
              <a:gd name="connsiteY64" fmla="*/ 567191 h 994407"/>
              <a:gd name="connsiteX65" fmla="*/ 497198 w 547363"/>
              <a:gd name="connsiteY65" fmla="*/ 578394 h 994407"/>
              <a:gd name="connsiteX66" fmla="*/ 472961 w 547363"/>
              <a:gd name="connsiteY66" fmla="*/ 609202 h 994407"/>
              <a:gd name="connsiteX67" fmla="*/ 468780 w 547363"/>
              <a:gd name="connsiteY67" fmla="*/ 613594 h 994407"/>
              <a:gd name="connsiteX68" fmla="*/ 441071 w 547363"/>
              <a:gd name="connsiteY68" fmla="*/ 670117 h 994407"/>
              <a:gd name="connsiteX69" fmla="*/ 422983 w 547363"/>
              <a:gd name="connsiteY69" fmla="*/ 695246 h 994407"/>
              <a:gd name="connsiteX70" fmla="*/ 435411 w 547363"/>
              <a:gd name="connsiteY70" fmla="*/ 690335 h 994407"/>
              <a:gd name="connsiteX71" fmla="*/ 446173 w 547363"/>
              <a:gd name="connsiteY71" fmla="*/ 680620 h 994407"/>
              <a:gd name="connsiteX72" fmla="*/ 465307 w 547363"/>
              <a:gd name="connsiteY72" fmla="*/ 644911 h 994407"/>
              <a:gd name="connsiteX73" fmla="*/ 487631 w 547363"/>
              <a:gd name="connsiteY73" fmla="*/ 621805 h 994407"/>
              <a:gd name="connsiteX74" fmla="*/ 508678 w 547363"/>
              <a:gd name="connsiteY74" fmla="*/ 606401 h 994407"/>
              <a:gd name="connsiteX75" fmla="*/ 529088 w 547363"/>
              <a:gd name="connsiteY75" fmla="*/ 588897 h 994407"/>
              <a:gd name="connsiteX76" fmla="*/ 520159 w 547363"/>
              <a:gd name="connsiteY76" fmla="*/ 621105 h 994407"/>
              <a:gd name="connsiteX77" fmla="*/ 495285 w 547363"/>
              <a:gd name="connsiteY77" fmla="*/ 663815 h 994407"/>
              <a:gd name="connsiteX78" fmla="*/ 467859 w 547363"/>
              <a:gd name="connsiteY78" fmla="*/ 682721 h 994407"/>
              <a:gd name="connsiteX79" fmla="*/ 448724 w 547363"/>
              <a:gd name="connsiteY79" fmla="*/ 688322 h 994407"/>
              <a:gd name="connsiteX80" fmla="*/ 416197 w 547363"/>
              <a:gd name="connsiteY80" fmla="*/ 710728 h 994407"/>
              <a:gd name="connsiteX81" fmla="*/ 409669 w 547363"/>
              <a:gd name="connsiteY81" fmla="*/ 714163 h 994407"/>
              <a:gd name="connsiteX82" fmla="*/ 409617 w 547363"/>
              <a:gd name="connsiteY82" fmla="*/ 713816 h 994407"/>
              <a:gd name="connsiteX83" fmla="*/ 399932 w 547363"/>
              <a:gd name="connsiteY83" fmla="*/ 727270 h 994407"/>
              <a:gd name="connsiteX84" fmla="*/ 351140 w 547363"/>
              <a:gd name="connsiteY84" fmla="*/ 776546 h 994407"/>
              <a:gd name="connsiteX85" fmla="*/ 345357 w 547363"/>
              <a:gd name="connsiteY85" fmla="*/ 780669 h 994407"/>
              <a:gd name="connsiteX86" fmla="*/ 357996 w 547363"/>
              <a:gd name="connsiteY86" fmla="*/ 779259 h 994407"/>
              <a:gd name="connsiteX87" fmla="*/ 370912 w 547363"/>
              <a:gd name="connsiteY87" fmla="*/ 772345 h 994407"/>
              <a:gd name="connsiteX88" fmla="*/ 398976 w 547363"/>
              <a:gd name="connsiteY88" fmla="*/ 742937 h 994407"/>
              <a:gd name="connsiteX89" fmla="*/ 427039 w 547363"/>
              <a:gd name="connsiteY89" fmla="*/ 727533 h 994407"/>
              <a:gd name="connsiteX90" fmla="*/ 451913 w 547363"/>
              <a:gd name="connsiteY90" fmla="*/ 719131 h 994407"/>
              <a:gd name="connsiteX91" fmla="*/ 476788 w 547363"/>
              <a:gd name="connsiteY91" fmla="*/ 708628 h 994407"/>
              <a:gd name="connsiteX92" fmla="*/ 458930 w 547363"/>
              <a:gd name="connsiteY92" fmla="*/ 737336 h 994407"/>
              <a:gd name="connsiteX93" fmla="*/ 423212 w 547363"/>
              <a:gd name="connsiteY93" fmla="*/ 770244 h 994407"/>
              <a:gd name="connsiteX94" fmla="*/ 391959 w 547363"/>
              <a:gd name="connsiteY94" fmla="*/ 780047 h 994407"/>
              <a:gd name="connsiteX95" fmla="*/ 371549 w 547363"/>
              <a:gd name="connsiteY95" fmla="*/ 780747 h 994407"/>
              <a:gd name="connsiteX96" fmla="*/ 334556 w 547363"/>
              <a:gd name="connsiteY96" fmla="*/ 794050 h 994407"/>
              <a:gd name="connsiteX97" fmla="*/ 327351 w 547363"/>
              <a:gd name="connsiteY97" fmla="*/ 796118 h 994407"/>
              <a:gd name="connsiteX98" fmla="*/ 327499 w 547363"/>
              <a:gd name="connsiteY98" fmla="*/ 793401 h 994407"/>
              <a:gd name="connsiteX99" fmla="*/ 250305 w 547363"/>
              <a:gd name="connsiteY99" fmla="*/ 848434 h 994407"/>
              <a:gd name="connsiteX100" fmla="*/ 263998 w 547363"/>
              <a:gd name="connsiteY100" fmla="*/ 849452 h 994407"/>
              <a:gd name="connsiteX101" fmla="*/ 277791 w 547363"/>
              <a:gd name="connsiteY101" fmla="*/ 845163 h 994407"/>
              <a:gd name="connsiteX102" fmla="*/ 310957 w 547363"/>
              <a:gd name="connsiteY102" fmla="*/ 822058 h 994407"/>
              <a:gd name="connsiteX103" fmla="*/ 342210 w 547363"/>
              <a:gd name="connsiteY103" fmla="*/ 813656 h 994407"/>
              <a:gd name="connsiteX104" fmla="*/ 368360 w 547363"/>
              <a:gd name="connsiteY104" fmla="*/ 812255 h 994407"/>
              <a:gd name="connsiteX105" fmla="*/ 395148 w 547363"/>
              <a:gd name="connsiteY105" fmla="*/ 809455 h 994407"/>
              <a:gd name="connsiteX106" fmla="*/ 371549 w 547363"/>
              <a:gd name="connsiteY106" fmla="*/ 832560 h 994407"/>
              <a:gd name="connsiteX107" fmla="*/ 330092 w 547363"/>
              <a:gd name="connsiteY107" fmla="*/ 855666 h 994407"/>
              <a:gd name="connsiteX108" fmla="*/ 277153 w 547363"/>
              <a:gd name="connsiteY108" fmla="*/ 854266 h 994407"/>
              <a:gd name="connsiteX109" fmla="*/ 237609 w 547363"/>
              <a:gd name="connsiteY109" fmla="*/ 860567 h 994407"/>
              <a:gd name="connsiteX110" fmla="*/ 230174 w 547363"/>
              <a:gd name="connsiteY110" fmla="*/ 861257 h 994407"/>
              <a:gd name="connsiteX111" fmla="*/ 230273 w 547363"/>
              <a:gd name="connsiteY111" fmla="*/ 860774 h 994407"/>
              <a:gd name="connsiteX112" fmla="*/ 145532 w 547363"/>
              <a:gd name="connsiteY112" fmla="*/ 904552 h 994407"/>
              <a:gd name="connsiteX113" fmla="*/ 158520 w 547363"/>
              <a:gd name="connsiteY113" fmla="*/ 906780 h 994407"/>
              <a:gd name="connsiteX114" fmla="*/ 173190 w 547363"/>
              <a:gd name="connsiteY114" fmla="*/ 903979 h 994407"/>
              <a:gd name="connsiteX115" fmla="*/ 209545 w 547363"/>
              <a:gd name="connsiteY115" fmla="*/ 884374 h 994407"/>
              <a:gd name="connsiteX116" fmla="*/ 268861 w 547363"/>
              <a:gd name="connsiteY116" fmla="*/ 885074 h 994407"/>
              <a:gd name="connsiteX117" fmla="*/ 295650 w 547363"/>
              <a:gd name="connsiteY117" fmla="*/ 887175 h 994407"/>
              <a:gd name="connsiteX118" fmla="*/ 269500 w 547363"/>
              <a:gd name="connsiteY118" fmla="*/ 905380 h 994407"/>
              <a:gd name="connsiteX119" fmla="*/ 225490 w 547363"/>
              <a:gd name="connsiteY119" fmla="*/ 921484 h 994407"/>
              <a:gd name="connsiteX120" fmla="*/ 171914 w 547363"/>
              <a:gd name="connsiteY120" fmla="*/ 913081 h 994407"/>
              <a:gd name="connsiteX121" fmla="*/ 131094 w 547363"/>
              <a:gd name="connsiteY121" fmla="*/ 915182 h 994407"/>
              <a:gd name="connsiteX122" fmla="*/ 124938 w 547363"/>
              <a:gd name="connsiteY122" fmla="*/ 915191 h 994407"/>
              <a:gd name="connsiteX123" fmla="*/ 120890 w 547363"/>
              <a:gd name="connsiteY123" fmla="*/ 917282 h 994407"/>
              <a:gd name="connsiteX124" fmla="*/ 61573 w 547363"/>
              <a:gd name="connsiteY124" fmla="*/ 946690 h 994407"/>
              <a:gd name="connsiteX125" fmla="*/ 33509 w 547363"/>
              <a:gd name="connsiteY125" fmla="*/ 963494 h 994407"/>
              <a:gd name="connsiteX126" fmla="*/ 11185 w 547363"/>
              <a:gd name="connsiteY126" fmla="*/ 985900 h 994407"/>
              <a:gd name="connsiteX127" fmla="*/ 4170 w 547363"/>
              <a:gd name="connsiteY127" fmla="*/ 994302 h 994407"/>
              <a:gd name="connsiteX128" fmla="*/ 1619 w 547363"/>
              <a:gd name="connsiteY128" fmla="*/ 978898 h 994407"/>
              <a:gd name="connsiteX129" fmla="*/ 9272 w 547363"/>
              <a:gd name="connsiteY129" fmla="*/ 968396 h 994407"/>
              <a:gd name="connsiteX130" fmla="*/ 36698 w 547363"/>
              <a:gd name="connsiteY130" fmla="*/ 947390 h 994407"/>
              <a:gd name="connsiteX131" fmla="*/ 81504 w 547363"/>
              <a:gd name="connsiteY131" fmla="*/ 923234 h 994407"/>
              <a:gd name="connsiteX132" fmla="*/ 128847 w 547363"/>
              <a:gd name="connsiteY132" fmla="*/ 900540 h 994407"/>
              <a:gd name="connsiteX133" fmla="*/ 143770 w 547363"/>
              <a:gd name="connsiteY133" fmla="*/ 886824 h 994407"/>
              <a:gd name="connsiteX134" fmla="*/ 154693 w 547363"/>
              <a:gd name="connsiteY134" fmla="*/ 871070 h 994407"/>
              <a:gd name="connsiteX135" fmla="*/ 180843 w 547363"/>
              <a:gd name="connsiteY135" fmla="*/ 821357 h 994407"/>
              <a:gd name="connsiteX136" fmla="*/ 214647 w 547363"/>
              <a:gd name="connsiteY136" fmla="*/ 794050 h 994407"/>
              <a:gd name="connsiteX137" fmla="*/ 238884 w 547363"/>
              <a:gd name="connsiteY137" fmla="*/ 780747 h 994407"/>
              <a:gd name="connsiteX138" fmla="*/ 229316 w 547363"/>
              <a:gd name="connsiteY138" fmla="*/ 805953 h 994407"/>
              <a:gd name="connsiteX139" fmla="*/ 198064 w 547363"/>
              <a:gd name="connsiteY139" fmla="*/ 857767 h 994407"/>
              <a:gd name="connsiteX140" fmla="*/ 161708 w 547363"/>
              <a:gd name="connsiteY140" fmla="*/ 875971 h 994407"/>
              <a:gd name="connsiteX141" fmla="*/ 150547 w 547363"/>
              <a:gd name="connsiteY141" fmla="*/ 886474 h 994407"/>
              <a:gd name="connsiteX142" fmla="*/ 147699 w 547363"/>
              <a:gd name="connsiteY142" fmla="*/ 891297 h 994407"/>
              <a:gd name="connsiteX143" fmla="*/ 209147 w 547363"/>
              <a:gd name="connsiteY143" fmla="*/ 860042 h 994407"/>
              <a:gd name="connsiteX144" fmla="*/ 229773 w 547363"/>
              <a:gd name="connsiteY144" fmla="*/ 847656 h 994407"/>
              <a:gd name="connsiteX145" fmla="*/ 230593 w 547363"/>
              <a:gd name="connsiteY145" fmla="*/ 846564 h 994407"/>
              <a:gd name="connsiteX146" fmla="*/ 256106 w 547363"/>
              <a:gd name="connsiteY146" fmla="*/ 815056 h 994407"/>
              <a:gd name="connsiteX147" fmla="*/ 275240 w 547363"/>
              <a:gd name="connsiteY147" fmla="*/ 763942 h 994407"/>
              <a:gd name="connsiteX148" fmla="*/ 302666 w 547363"/>
              <a:gd name="connsiteY148" fmla="*/ 733134 h 994407"/>
              <a:gd name="connsiteX149" fmla="*/ 323076 w 547363"/>
              <a:gd name="connsiteY149" fmla="*/ 717030 h 994407"/>
              <a:gd name="connsiteX150" fmla="*/ 317974 w 547363"/>
              <a:gd name="connsiteY150" fmla="*/ 742236 h 994407"/>
              <a:gd name="connsiteX151" fmla="*/ 311596 w 547363"/>
              <a:gd name="connsiteY151" fmla="*/ 768143 h 994407"/>
              <a:gd name="connsiteX152" fmla="*/ 295013 w 547363"/>
              <a:gd name="connsiteY152" fmla="*/ 796151 h 994407"/>
              <a:gd name="connsiteX153" fmla="*/ 262484 w 547363"/>
              <a:gd name="connsiteY153" fmla="*/ 817856 h 994407"/>
              <a:gd name="connsiteX154" fmla="*/ 252045 w 547363"/>
              <a:gd name="connsiteY154" fmla="*/ 834281 h 994407"/>
              <a:gd name="connsiteX155" fmla="*/ 282894 w 547363"/>
              <a:gd name="connsiteY155" fmla="*/ 815756 h 994407"/>
              <a:gd name="connsiteX156" fmla="*/ 331156 w 547363"/>
              <a:gd name="connsiteY156" fmla="*/ 777572 h 994407"/>
              <a:gd name="connsiteX157" fmla="*/ 339898 w 547363"/>
              <a:gd name="connsiteY157" fmla="*/ 764817 h 994407"/>
              <a:gd name="connsiteX158" fmla="*/ 346037 w 547363"/>
              <a:gd name="connsiteY158" fmla="*/ 747838 h 994407"/>
              <a:gd name="connsiteX159" fmla="*/ 354966 w 547363"/>
              <a:gd name="connsiteY159" fmla="*/ 696024 h 994407"/>
              <a:gd name="connsiteX160" fmla="*/ 374101 w 547363"/>
              <a:gd name="connsiteY160" fmla="*/ 661716 h 994407"/>
              <a:gd name="connsiteX161" fmla="*/ 389408 w 547363"/>
              <a:gd name="connsiteY161" fmla="*/ 642111 h 994407"/>
              <a:gd name="connsiteX162" fmla="*/ 390684 w 547363"/>
              <a:gd name="connsiteY162" fmla="*/ 666617 h 994407"/>
              <a:gd name="connsiteX163" fmla="*/ 390046 w 547363"/>
              <a:gd name="connsiteY163" fmla="*/ 692524 h 994407"/>
              <a:gd name="connsiteX164" fmla="*/ 380479 w 547363"/>
              <a:gd name="connsiteY164" fmla="*/ 722631 h 994407"/>
              <a:gd name="connsiteX165" fmla="*/ 353691 w 547363"/>
              <a:gd name="connsiteY165" fmla="*/ 749939 h 994407"/>
              <a:gd name="connsiteX166" fmla="*/ 347173 w 547363"/>
              <a:gd name="connsiteY166" fmla="*/ 764899 h 994407"/>
              <a:gd name="connsiteX167" fmla="*/ 355684 w 547363"/>
              <a:gd name="connsiteY167" fmla="*/ 758166 h 994407"/>
              <a:gd name="connsiteX168" fmla="*/ 408922 w 547363"/>
              <a:gd name="connsiteY168" fmla="*/ 696868 h 994407"/>
              <a:gd name="connsiteX169" fmla="*/ 415160 w 547363"/>
              <a:gd name="connsiteY169" fmla="*/ 681584 h 994407"/>
              <a:gd name="connsiteX170" fmla="*/ 416834 w 547363"/>
              <a:gd name="connsiteY170" fmla="*/ 663817 h 994407"/>
              <a:gd name="connsiteX171" fmla="*/ 413645 w 547363"/>
              <a:gd name="connsiteY171" fmla="*/ 643511 h 994407"/>
              <a:gd name="connsiteX172" fmla="*/ 412369 w 547363"/>
              <a:gd name="connsiteY172" fmla="*/ 613403 h 994407"/>
              <a:gd name="connsiteX173" fmla="*/ 421299 w 547363"/>
              <a:gd name="connsiteY173" fmla="*/ 576293 h 994407"/>
              <a:gd name="connsiteX174" fmla="*/ 430228 w 547363"/>
              <a:gd name="connsiteY174" fmla="*/ 553188 h 994407"/>
              <a:gd name="connsiteX175" fmla="*/ 437882 w 547363"/>
              <a:gd name="connsiteY175" fmla="*/ 575594 h 994407"/>
              <a:gd name="connsiteX176" fmla="*/ 444260 w 547363"/>
              <a:gd name="connsiteY176" fmla="*/ 599400 h 994407"/>
              <a:gd name="connsiteX177" fmla="*/ 442984 w 547363"/>
              <a:gd name="connsiteY177" fmla="*/ 630208 h 994407"/>
              <a:gd name="connsiteX178" fmla="*/ 424488 w 547363"/>
              <a:gd name="connsiteY178" fmla="*/ 663116 h 994407"/>
              <a:gd name="connsiteX179" fmla="*/ 421545 w 547363"/>
              <a:gd name="connsiteY179" fmla="*/ 680705 h 994407"/>
              <a:gd name="connsiteX180" fmla="*/ 462151 w 547363"/>
              <a:gd name="connsiteY180" fmla="*/ 603314 h 994407"/>
              <a:gd name="connsiteX181" fmla="*/ 464431 w 547363"/>
              <a:gd name="connsiteY181" fmla="*/ 582858 h 994407"/>
              <a:gd name="connsiteX182" fmla="*/ 461481 w 547363"/>
              <a:gd name="connsiteY182" fmla="*/ 565791 h 994407"/>
              <a:gd name="connsiteX183" fmla="*/ 444259 w 547363"/>
              <a:gd name="connsiteY183" fmla="*/ 520279 h 994407"/>
              <a:gd name="connsiteX184" fmla="*/ 442984 w 547363"/>
              <a:gd name="connsiteY184" fmla="*/ 482469 h 994407"/>
              <a:gd name="connsiteX185" fmla="*/ 445536 w 547363"/>
              <a:gd name="connsiteY185" fmla="*/ 457963 h 994407"/>
              <a:gd name="connsiteX186" fmla="*/ 458292 w 547363"/>
              <a:gd name="connsiteY186" fmla="*/ 476868 h 994407"/>
              <a:gd name="connsiteX187" fmla="*/ 470410 w 547363"/>
              <a:gd name="connsiteY187" fmla="*/ 497173 h 994407"/>
              <a:gd name="connsiteX188" fmla="*/ 476788 w 547363"/>
              <a:gd name="connsiteY188" fmla="*/ 526581 h 994407"/>
              <a:gd name="connsiteX189" fmla="*/ 467859 w 547363"/>
              <a:gd name="connsiteY189" fmla="*/ 562991 h 994407"/>
              <a:gd name="connsiteX190" fmla="*/ 467380 w 547363"/>
              <a:gd name="connsiteY190" fmla="*/ 576907 h 994407"/>
              <a:gd name="connsiteX191" fmla="*/ 468745 w 547363"/>
              <a:gd name="connsiteY191" fmla="*/ 583147 h 994407"/>
              <a:gd name="connsiteX192" fmla="*/ 488269 w 547363"/>
              <a:gd name="connsiteY192" fmla="*/ 502774 h 994407"/>
              <a:gd name="connsiteX193" fmla="*/ 488413 w 547363"/>
              <a:gd name="connsiteY193" fmla="*/ 497735 h 994407"/>
              <a:gd name="connsiteX194" fmla="*/ 488269 w 547363"/>
              <a:gd name="connsiteY194" fmla="*/ 497173 h 994407"/>
              <a:gd name="connsiteX195" fmla="*/ 478064 w 547363"/>
              <a:gd name="connsiteY195" fmla="*/ 460763 h 994407"/>
              <a:gd name="connsiteX196" fmla="*/ 451913 w 547363"/>
              <a:gd name="connsiteY196" fmla="*/ 422254 h 994407"/>
              <a:gd name="connsiteX197" fmla="*/ 442984 w 547363"/>
              <a:gd name="connsiteY197" fmla="*/ 385844 h 994407"/>
              <a:gd name="connsiteX198" fmla="*/ 441071 w 547363"/>
              <a:gd name="connsiteY198" fmla="*/ 360638 h 994407"/>
              <a:gd name="connsiteX199" fmla="*/ 456378 w 547363"/>
              <a:gd name="connsiteY199" fmla="*/ 376742 h 994407"/>
              <a:gd name="connsiteX200" fmla="*/ 471686 w 547363"/>
              <a:gd name="connsiteY200" fmla="*/ 393546 h 994407"/>
              <a:gd name="connsiteX201" fmla="*/ 483804 w 547363"/>
              <a:gd name="connsiteY201" fmla="*/ 420153 h 994407"/>
              <a:gd name="connsiteX202" fmla="*/ 483804 w 547363"/>
              <a:gd name="connsiteY202" fmla="*/ 457263 h 994407"/>
              <a:gd name="connsiteX203" fmla="*/ 489167 w 547363"/>
              <a:gd name="connsiteY203" fmla="*/ 471328 h 994407"/>
              <a:gd name="connsiteX204" fmla="*/ 490899 w 547363"/>
              <a:gd name="connsiteY204" fmla="*/ 410701 h 994407"/>
              <a:gd name="connsiteX205" fmla="*/ 487929 w 547363"/>
              <a:gd name="connsiteY205" fmla="*/ 387142 h 994407"/>
              <a:gd name="connsiteX206" fmla="*/ 487630 w 547363"/>
              <a:gd name="connsiteY206" fmla="*/ 386544 h 994407"/>
              <a:gd name="connsiteX207" fmla="*/ 471047 w 547363"/>
              <a:gd name="connsiteY207" fmla="*/ 355036 h 994407"/>
              <a:gd name="connsiteX208" fmla="*/ 439157 w 547363"/>
              <a:gd name="connsiteY208" fmla="*/ 322828 h 994407"/>
              <a:gd name="connsiteX209" fmla="*/ 425125 w 547363"/>
              <a:gd name="connsiteY209" fmla="*/ 288519 h 994407"/>
              <a:gd name="connsiteX210" fmla="*/ 419385 w 547363"/>
              <a:gd name="connsiteY210" fmla="*/ 264013 h 994407"/>
              <a:gd name="connsiteX211" fmla="*/ 436605 w 547363"/>
              <a:gd name="connsiteY211" fmla="*/ 277316 h 994407"/>
              <a:gd name="connsiteX212" fmla="*/ 469771 w 547363"/>
              <a:gd name="connsiteY212" fmla="*/ 314426 h 994407"/>
              <a:gd name="connsiteX213" fmla="*/ 476149 w 547363"/>
              <a:gd name="connsiteY213" fmla="*/ 350135 h 994407"/>
              <a:gd name="connsiteX214" fmla="*/ 485008 w 547363"/>
              <a:gd name="connsiteY214" fmla="*/ 363975 h 994407"/>
              <a:gd name="connsiteX215" fmla="*/ 480615 w 547363"/>
              <a:gd name="connsiteY215" fmla="*/ 329130 h 994407"/>
              <a:gd name="connsiteX216" fmla="*/ 469861 w 547363"/>
              <a:gd name="connsiteY216" fmla="*/ 283322 h 994407"/>
              <a:gd name="connsiteX217" fmla="*/ 468497 w 547363"/>
              <a:gd name="connsiteY217" fmla="*/ 282918 h 994407"/>
              <a:gd name="connsiteX218" fmla="*/ 448725 w 547363"/>
              <a:gd name="connsiteY218" fmla="*/ 254910 h 994407"/>
              <a:gd name="connsiteX219" fmla="*/ 414283 w 547363"/>
              <a:gd name="connsiteY219" fmla="*/ 227603 h 994407"/>
              <a:gd name="connsiteX220" fmla="*/ 396424 w 547363"/>
              <a:gd name="connsiteY220" fmla="*/ 195394 h 994407"/>
              <a:gd name="connsiteX221" fmla="*/ 388771 w 547363"/>
              <a:gd name="connsiteY221" fmla="*/ 172289 h 994407"/>
              <a:gd name="connsiteX222" fmla="*/ 406629 w 547363"/>
              <a:gd name="connsiteY222" fmla="*/ 183492 h 994407"/>
              <a:gd name="connsiteX223" fmla="*/ 442347 w 547363"/>
              <a:gd name="connsiteY223" fmla="*/ 215700 h 994407"/>
              <a:gd name="connsiteX224" fmla="*/ 452552 w 547363"/>
              <a:gd name="connsiteY224" fmla="*/ 249309 h 994407"/>
              <a:gd name="connsiteX225" fmla="*/ 465410 w 547363"/>
              <a:gd name="connsiteY225" fmla="*/ 264366 h 994407"/>
              <a:gd name="connsiteX226" fmla="*/ 464670 w 547363"/>
              <a:gd name="connsiteY226" fmla="*/ 261212 h 994407"/>
              <a:gd name="connsiteX227" fmla="*/ 448724 w 547363"/>
              <a:gd name="connsiteY227" fmla="*/ 210099 h 994407"/>
              <a:gd name="connsiteX228" fmla="*/ 439587 w 547363"/>
              <a:gd name="connsiteY228" fmla="*/ 184363 h 994407"/>
              <a:gd name="connsiteX229" fmla="*/ 438519 w 547363"/>
              <a:gd name="connsiteY229" fmla="*/ 184191 h 994407"/>
              <a:gd name="connsiteX230" fmla="*/ 416196 w 547363"/>
              <a:gd name="connsiteY230" fmla="*/ 159685 h 994407"/>
              <a:gd name="connsiteX231" fmla="*/ 380478 w 547363"/>
              <a:gd name="connsiteY231" fmla="*/ 136579 h 994407"/>
              <a:gd name="connsiteX232" fmla="*/ 360706 w 547363"/>
              <a:gd name="connsiteY232" fmla="*/ 106471 h 994407"/>
              <a:gd name="connsiteX233" fmla="*/ 351777 w 547363"/>
              <a:gd name="connsiteY233" fmla="*/ 84066 h 994407"/>
              <a:gd name="connsiteX234" fmla="*/ 369636 w 547363"/>
              <a:gd name="connsiteY234" fmla="*/ 93868 h 994407"/>
              <a:gd name="connsiteX235" fmla="*/ 406629 w 547363"/>
              <a:gd name="connsiteY235" fmla="*/ 121875 h 994407"/>
              <a:gd name="connsiteX236" fmla="*/ 419385 w 547363"/>
              <a:gd name="connsiteY236" fmla="*/ 153383 h 994407"/>
              <a:gd name="connsiteX237" fmla="*/ 432708 w 547363"/>
              <a:gd name="connsiteY237" fmla="*/ 165793 h 994407"/>
              <a:gd name="connsiteX238" fmla="*/ 418269 w 547363"/>
              <a:gd name="connsiteY238" fmla="*/ 126515 h 994407"/>
              <a:gd name="connsiteX239" fmla="*/ 412369 w 547363"/>
              <a:gd name="connsiteY239" fmla="*/ 108572 h 994407"/>
              <a:gd name="connsiteX240" fmla="*/ 405353 w 547363"/>
              <a:gd name="connsiteY240" fmla="*/ 92468 h 994407"/>
              <a:gd name="connsiteX241" fmla="*/ 382392 w 547363"/>
              <a:gd name="connsiteY241" fmla="*/ 68662 h 994407"/>
              <a:gd name="connsiteX242" fmla="*/ 368360 w 547363"/>
              <a:gd name="connsiteY242" fmla="*/ 21750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258" y="-656"/>
                  <a:pt x="372825" y="7046"/>
                  <a:pt x="381755" y="16148"/>
                </a:cubicBezTo>
                <a:cubicBezTo>
                  <a:pt x="386857" y="21050"/>
                  <a:pt x="397700" y="29452"/>
                  <a:pt x="403440" y="46956"/>
                </a:cubicBezTo>
                <a:cubicBezTo>
                  <a:pt x="412369" y="71463"/>
                  <a:pt x="411732" y="78465"/>
                  <a:pt x="412369" y="91768"/>
                </a:cubicBezTo>
                <a:cubicBezTo>
                  <a:pt x="414283" y="100170"/>
                  <a:pt x="414921" y="107172"/>
                  <a:pt x="420023" y="116274"/>
                </a:cubicBezTo>
                <a:lnTo>
                  <a:pt x="439779" y="169382"/>
                </a:lnTo>
                <a:lnTo>
                  <a:pt x="441709" y="156010"/>
                </a:lnTo>
                <a:cubicBezTo>
                  <a:pt x="441709" y="150759"/>
                  <a:pt x="441071" y="146383"/>
                  <a:pt x="440433" y="143582"/>
                </a:cubicBezTo>
                <a:cubicBezTo>
                  <a:pt x="434055" y="132379"/>
                  <a:pt x="429590" y="121876"/>
                  <a:pt x="426401" y="112073"/>
                </a:cubicBezTo>
                <a:cubicBezTo>
                  <a:pt x="421936" y="97370"/>
                  <a:pt x="425126" y="68662"/>
                  <a:pt x="427677" y="60961"/>
                </a:cubicBezTo>
                <a:cubicBezTo>
                  <a:pt x="429590" y="51158"/>
                  <a:pt x="430228" y="38555"/>
                  <a:pt x="430228" y="37854"/>
                </a:cubicBezTo>
                <a:cubicBezTo>
                  <a:pt x="430228" y="37154"/>
                  <a:pt x="436606" y="48357"/>
                  <a:pt x="442346" y="60260"/>
                </a:cubicBezTo>
                <a:cubicBezTo>
                  <a:pt x="445535" y="67262"/>
                  <a:pt x="453189" y="79165"/>
                  <a:pt x="453189" y="98070"/>
                </a:cubicBezTo>
                <a:cubicBezTo>
                  <a:pt x="453189" y="125377"/>
                  <a:pt x="450638" y="131679"/>
                  <a:pt x="446811" y="144982"/>
                </a:cubicBezTo>
                <a:cubicBezTo>
                  <a:pt x="445535" y="156185"/>
                  <a:pt x="444260" y="163887"/>
                  <a:pt x="448087" y="179991"/>
                </a:cubicBezTo>
                <a:lnTo>
                  <a:pt x="445268" y="184139"/>
                </a:lnTo>
                <a:lnTo>
                  <a:pt x="469772" y="250009"/>
                </a:lnTo>
                <a:lnTo>
                  <a:pt x="473137" y="263548"/>
                </a:lnTo>
                <a:lnTo>
                  <a:pt x="475592" y="253948"/>
                </a:lnTo>
                <a:cubicBezTo>
                  <a:pt x="475991" y="248609"/>
                  <a:pt x="475512" y="244058"/>
                  <a:pt x="474875" y="240907"/>
                </a:cubicBezTo>
                <a:cubicBezTo>
                  <a:pt x="469772" y="228304"/>
                  <a:pt x="465945" y="217801"/>
                  <a:pt x="463394" y="207298"/>
                </a:cubicBezTo>
                <a:cubicBezTo>
                  <a:pt x="460205" y="191194"/>
                  <a:pt x="465945" y="162487"/>
                  <a:pt x="468496" y="154784"/>
                </a:cubicBezTo>
                <a:cubicBezTo>
                  <a:pt x="471685" y="144982"/>
                  <a:pt x="472961" y="131679"/>
                  <a:pt x="472961" y="131679"/>
                </a:cubicBezTo>
                <a:cubicBezTo>
                  <a:pt x="472961" y="130978"/>
                  <a:pt x="478702" y="142882"/>
                  <a:pt x="483804" y="156185"/>
                </a:cubicBezTo>
                <a:cubicBezTo>
                  <a:pt x="486355" y="163887"/>
                  <a:pt x="493371" y="176490"/>
                  <a:pt x="492095" y="196096"/>
                </a:cubicBezTo>
                <a:cubicBezTo>
                  <a:pt x="490182" y="223402"/>
                  <a:pt x="486355" y="230404"/>
                  <a:pt x="481890" y="243007"/>
                </a:cubicBezTo>
                <a:cubicBezTo>
                  <a:pt x="479339" y="254210"/>
                  <a:pt x="477426" y="262612"/>
                  <a:pt x="479339" y="279417"/>
                </a:cubicBezTo>
                <a:lnTo>
                  <a:pt x="477565" y="281364"/>
                </a:lnTo>
                <a:lnTo>
                  <a:pt x="487152" y="319940"/>
                </a:lnTo>
                <a:lnTo>
                  <a:pt x="494531" y="369327"/>
                </a:lnTo>
                <a:lnTo>
                  <a:pt x="498713" y="359237"/>
                </a:lnTo>
                <a:cubicBezTo>
                  <a:pt x="499909" y="353811"/>
                  <a:pt x="500068" y="349085"/>
                  <a:pt x="499749" y="345934"/>
                </a:cubicBezTo>
                <a:cubicBezTo>
                  <a:pt x="495923" y="331930"/>
                  <a:pt x="493371" y="320727"/>
                  <a:pt x="492096" y="309524"/>
                </a:cubicBezTo>
                <a:cubicBezTo>
                  <a:pt x="490820" y="292720"/>
                  <a:pt x="499111" y="264012"/>
                  <a:pt x="502938" y="256311"/>
                </a:cubicBezTo>
                <a:cubicBezTo>
                  <a:pt x="506765" y="246508"/>
                  <a:pt x="509316" y="232505"/>
                  <a:pt x="509316" y="232505"/>
                </a:cubicBezTo>
                <a:cubicBezTo>
                  <a:pt x="509316" y="231804"/>
                  <a:pt x="514419" y="245108"/>
                  <a:pt x="518246" y="259112"/>
                </a:cubicBezTo>
                <a:cubicBezTo>
                  <a:pt x="520160" y="267514"/>
                  <a:pt x="525900" y="281517"/>
                  <a:pt x="522711" y="301822"/>
                </a:cubicBezTo>
                <a:cubicBezTo>
                  <a:pt x="517608" y="330530"/>
                  <a:pt x="513143" y="336131"/>
                  <a:pt x="506128" y="348734"/>
                </a:cubicBezTo>
                <a:cubicBezTo>
                  <a:pt x="502301" y="359937"/>
                  <a:pt x="499111" y="367639"/>
                  <a:pt x="498474" y="385844"/>
                </a:cubicBezTo>
                <a:lnTo>
                  <a:pt x="497158" y="386906"/>
                </a:lnTo>
                <a:lnTo>
                  <a:pt x="497836" y="391446"/>
                </a:lnTo>
                <a:cubicBezTo>
                  <a:pt x="500068" y="415602"/>
                  <a:pt x="501025" y="439933"/>
                  <a:pt x="500227" y="464177"/>
                </a:cubicBezTo>
                <a:lnTo>
                  <a:pt x="498428" y="480152"/>
                </a:lnTo>
                <a:lnTo>
                  <a:pt x="504692" y="470916"/>
                </a:lnTo>
                <a:cubicBezTo>
                  <a:pt x="507083" y="465665"/>
                  <a:pt x="508359" y="460764"/>
                  <a:pt x="508678" y="457263"/>
                </a:cubicBezTo>
                <a:cubicBezTo>
                  <a:pt x="507402" y="442559"/>
                  <a:pt x="506764" y="430656"/>
                  <a:pt x="507402" y="418753"/>
                </a:cubicBezTo>
                <a:cubicBezTo>
                  <a:pt x="508040" y="410350"/>
                  <a:pt x="511868" y="399147"/>
                  <a:pt x="515694" y="388645"/>
                </a:cubicBezTo>
                <a:cubicBezTo>
                  <a:pt x="519521" y="378843"/>
                  <a:pt x="523986" y="369740"/>
                  <a:pt x="526537" y="365539"/>
                </a:cubicBezTo>
                <a:cubicBezTo>
                  <a:pt x="532277" y="355736"/>
                  <a:pt x="536104" y="342433"/>
                  <a:pt x="536104" y="341733"/>
                </a:cubicBezTo>
                <a:cubicBezTo>
                  <a:pt x="536104" y="341033"/>
                  <a:pt x="539931" y="355736"/>
                  <a:pt x="541844" y="371140"/>
                </a:cubicBezTo>
                <a:cubicBezTo>
                  <a:pt x="543120" y="380243"/>
                  <a:pt x="546947" y="396347"/>
                  <a:pt x="539931" y="416652"/>
                </a:cubicBezTo>
                <a:cubicBezTo>
                  <a:pt x="529726" y="446060"/>
                  <a:pt x="523986" y="450961"/>
                  <a:pt x="514418" y="462164"/>
                </a:cubicBezTo>
                <a:cubicBezTo>
                  <a:pt x="508040" y="472667"/>
                  <a:pt x="503576" y="479668"/>
                  <a:pt x="499111" y="497873"/>
                </a:cubicBezTo>
                <a:lnTo>
                  <a:pt x="495732" y="504094"/>
                </a:lnTo>
                <a:lnTo>
                  <a:pt x="492096" y="536383"/>
                </a:lnTo>
                <a:lnTo>
                  <a:pt x="476621" y="591438"/>
                </a:lnTo>
                <a:lnTo>
                  <a:pt x="485159" y="584346"/>
                </a:lnTo>
                <a:cubicBezTo>
                  <a:pt x="488906" y="579795"/>
                  <a:pt x="491457" y="575244"/>
                  <a:pt x="492733" y="572093"/>
                </a:cubicBezTo>
                <a:cubicBezTo>
                  <a:pt x="495284" y="556689"/>
                  <a:pt x="497836" y="544785"/>
                  <a:pt x="501024" y="532883"/>
                </a:cubicBezTo>
                <a:cubicBezTo>
                  <a:pt x="503576" y="524480"/>
                  <a:pt x="509954" y="513977"/>
                  <a:pt x="516332" y="504875"/>
                </a:cubicBezTo>
                <a:cubicBezTo>
                  <a:pt x="522710" y="495773"/>
                  <a:pt x="529088" y="487370"/>
                  <a:pt x="532278" y="484570"/>
                </a:cubicBezTo>
                <a:cubicBezTo>
                  <a:pt x="539931" y="476167"/>
                  <a:pt x="546947" y="462864"/>
                  <a:pt x="546947" y="462864"/>
                </a:cubicBezTo>
                <a:cubicBezTo>
                  <a:pt x="546947" y="462164"/>
                  <a:pt x="548223" y="478268"/>
                  <a:pt x="546310" y="495073"/>
                </a:cubicBezTo>
                <a:cubicBezTo>
                  <a:pt x="545671" y="504875"/>
                  <a:pt x="545671" y="522380"/>
                  <a:pt x="534191" y="541285"/>
                </a:cubicBezTo>
                <a:cubicBezTo>
                  <a:pt x="525899" y="554588"/>
                  <a:pt x="519521" y="562290"/>
                  <a:pt x="513781" y="567191"/>
                </a:cubicBezTo>
                <a:cubicBezTo>
                  <a:pt x="508041" y="571392"/>
                  <a:pt x="503576" y="574193"/>
                  <a:pt x="497198" y="578394"/>
                </a:cubicBezTo>
                <a:cubicBezTo>
                  <a:pt x="488268" y="587497"/>
                  <a:pt x="481890" y="592398"/>
                  <a:pt x="472961" y="609202"/>
                </a:cubicBezTo>
                <a:lnTo>
                  <a:pt x="468780" y="613594"/>
                </a:lnTo>
                <a:lnTo>
                  <a:pt x="441071" y="670117"/>
                </a:lnTo>
                <a:lnTo>
                  <a:pt x="422983" y="695246"/>
                </a:lnTo>
                <a:lnTo>
                  <a:pt x="435411" y="690335"/>
                </a:lnTo>
                <a:cubicBezTo>
                  <a:pt x="440274" y="687096"/>
                  <a:pt x="443941" y="683420"/>
                  <a:pt x="446173" y="680620"/>
                </a:cubicBezTo>
                <a:cubicBezTo>
                  <a:pt x="453189" y="666616"/>
                  <a:pt x="458929" y="655413"/>
                  <a:pt x="465307" y="644911"/>
                </a:cubicBezTo>
                <a:cubicBezTo>
                  <a:pt x="470410" y="637209"/>
                  <a:pt x="479339" y="628806"/>
                  <a:pt x="487631" y="621805"/>
                </a:cubicBezTo>
                <a:cubicBezTo>
                  <a:pt x="496560" y="614803"/>
                  <a:pt x="504852" y="608502"/>
                  <a:pt x="508678" y="606401"/>
                </a:cubicBezTo>
                <a:cubicBezTo>
                  <a:pt x="518246" y="600099"/>
                  <a:pt x="529088" y="588897"/>
                  <a:pt x="529088" y="588897"/>
                </a:cubicBezTo>
                <a:cubicBezTo>
                  <a:pt x="529088" y="588196"/>
                  <a:pt x="525900" y="605000"/>
                  <a:pt x="520159" y="621105"/>
                </a:cubicBezTo>
                <a:cubicBezTo>
                  <a:pt x="516970" y="630207"/>
                  <a:pt x="511868" y="648411"/>
                  <a:pt x="495285" y="663815"/>
                </a:cubicBezTo>
                <a:cubicBezTo>
                  <a:pt x="483166" y="674318"/>
                  <a:pt x="474875" y="679219"/>
                  <a:pt x="467859" y="682721"/>
                </a:cubicBezTo>
                <a:cubicBezTo>
                  <a:pt x="460843" y="684821"/>
                  <a:pt x="455741" y="686221"/>
                  <a:pt x="448724" y="688322"/>
                </a:cubicBezTo>
                <a:cubicBezTo>
                  <a:pt x="437882" y="693923"/>
                  <a:pt x="429590" y="697424"/>
                  <a:pt x="416197" y="710728"/>
                </a:cubicBezTo>
                <a:cubicBezTo>
                  <a:pt x="412848" y="713879"/>
                  <a:pt x="410775" y="714710"/>
                  <a:pt x="409669" y="714163"/>
                </a:cubicBezTo>
                <a:lnTo>
                  <a:pt x="409617" y="713816"/>
                </a:lnTo>
                <a:lnTo>
                  <a:pt x="399932" y="727270"/>
                </a:lnTo>
                <a:cubicBezTo>
                  <a:pt x="384784" y="745037"/>
                  <a:pt x="368361" y="761492"/>
                  <a:pt x="351140" y="776546"/>
                </a:cubicBezTo>
                <a:lnTo>
                  <a:pt x="345357" y="780669"/>
                </a:lnTo>
                <a:lnTo>
                  <a:pt x="357996" y="779259"/>
                </a:lnTo>
                <a:cubicBezTo>
                  <a:pt x="363577" y="777421"/>
                  <a:pt x="368041" y="774795"/>
                  <a:pt x="370912" y="772345"/>
                </a:cubicBezTo>
                <a:cubicBezTo>
                  <a:pt x="381117" y="760441"/>
                  <a:pt x="389408" y="751339"/>
                  <a:pt x="398976" y="742937"/>
                </a:cubicBezTo>
                <a:cubicBezTo>
                  <a:pt x="405991" y="736635"/>
                  <a:pt x="416834" y="731734"/>
                  <a:pt x="427039" y="727533"/>
                </a:cubicBezTo>
                <a:cubicBezTo>
                  <a:pt x="437244" y="723332"/>
                  <a:pt x="447449" y="719831"/>
                  <a:pt x="451913" y="719131"/>
                </a:cubicBezTo>
                <a:cubicBezTo>
                  <a:pt x="462756" y="716330"/>
                  <a:pt x="476788" y="708628"/>
                  <a:pt x="476788" y="708628"/>
                </a:cubicBezTo>
                <a:cubicBezTo>
                  <a:pt x="477426" y="707928"/>
                  <a:pt x="469135" y="723332"/>
                  <a:pt x="458930" y="737336"/>
                </a:cubicBezTo>
                <a:cubicBezTo>
                  <a:pt x="453189" y="745037"/>
                  <a:pt x="443622" y="761142"/>
                  <a:pt x="423212" y="770244"/>
                </a:cubicBezTo>
                <a:cubicBezTo>
                  <a:pt x="408542" y="776546"/>
                  <a:pt x="399613" y="778646"/>
                  <a:pt x="391959" y="780047"/>
                </a:cubicBezTo>
                <a:cubicBezTo>
                  <a:pt x="384944" y="781447"/>
                  <a:pt x="379203" y="780747"/>
                  <a:pt x="371549" y="780747"/>
                </a:cubicBezTo>
                <a:cubicBezTo>
                  <a:pt x="359431" y="782847"/>
                  <a:pt x="350502" y="784248"/>
                  <a:pt x="334556" y="794050"/>
                </a:cubicBezTo>
                <a:cubicBezTo>
                  <a:pt x="330570" y="796501"/>
                  <a:pt x="328338" y="796895"/>
                  <a:pt x="327351" y="796118"/>
                </a:cubicBezTo>
                <a:lnTo>
                  <a:pt x="327499" y="793401"/>
                </a:lnTo>
                <a:lnTo>
                  <a:pt x="250305" y="848434"/>
                </a:lnTo>
                <a:lnTo>
                  <a:pt x="263998" y="849452"/>
                </a:lnTo>
                <a:cubicBezTo>
                  <a:pt x="269818" y="848664"/>
                  <a:pt x="274602" y="846914"/>
                  <a:pt x="277791" y="845163"/>
                </a:cubicBezTo>
                <a:cubicBezTo>
                  <a:pt x="289909" y="835361"/>
                  <a:pt x="300114" y="827659"/>
                  <a:pt x="310957" y="822058"/>
                </a:cubicBezTo>
                <a:cubicBezTo>
                  <a:pt x="319248" y="817857"/>
                  <a:pt x="330729" y="815056"/>
                  <a:pt x="342210" y="813656"/>
                </a:cubicBezTo>
                <a:cubicBezTo>
                  <a:pt x="353690" y="812255"/>
                  <a:pt x="363895" y="811555"/>
                  <a:pt x="368360" y="812255"/>
                </a:cubicBezTo>
                <a:cubicBezTo>
                  <a:pt x="379841" y="812955"/>
                  <a:pt x="395148" y="809455"/>
                  <a:pt x="395148" y="809455"/>
                </a:cubicBezTo>
                <a:cubicBezTo>
                  <a:pt x="395786" y="808754"/>
                  <a:pt x="384305" y="821357"/>
                  <a:pt x="371549" y="832560"/>
                </a:cubicBezTo>
                <a:cubicBezTo>
                  <a:pt x="363895" y="838862"/>
                  <a:pt x="351777" y="852165"/>
                  <a:pt x="330092" y="855666"/>
                </a:cubicBezTo>
                <a:cubicBezTo>
                  <a:pt x="299477" y="860567"/>
                  <a:pt x="291823" y="857067"/>
                  <a:pt x="277153" y="854266"/>
                </a:cubicBezTo>
                <a:cubicBezTo>
                  <a:pt x="264397" y="854266"/>
                  <a:pt x="255467" y="852866"/>
                  <a:pt x="237609" y="860567"/>
                </a:cubicBezTo>
                <a:cubicBezTo>
                  <a:pt x="233304" y="862318"/>
                  <a:pt x="231031" y="862274"/>
                  <a:pt x="230174" y="861257"/>
                </a:cubicBezTo>
                <a:lnTo>
                  <a:pt x="230273" y="860774"/>
                </a:lnTo>
                <a:lnTo>
                  <a:pt x="145532" y="904552"/>
                </a:lnTo>
                <a:lnTo>
                  <a:pt x="158520" y="906780"/>
                </a:lnTo>
                <a:cubicBezTo>
                  <a:pt x="164580" y="906605"/>
                  <a:pt x="169682" y="905380"/>
                  <a:pt x="173190" y="903979"/>
                </a:cubicBezTo>
                <a:cubicBezTo>
                  <a:pt x="186584" y="894877"/>
                  <a:pt x="197427" y="889275"/>
                  <a:pt x="209545" y="884374"/>
                </a:cubicBezTo>
                <a:cubicBezTo>
                  <a:pt x="226766" y="878072"/>
                  <a:pt x="259932" y="882273"/>
                  <a:pt x="268861" y="885074"/>
                </a:cubicBezTo>
                <a:cubicBezTo>
                  <a:pt x="280342" y="887875"/>
                  <a:pt x="295650" y="887875"/>
                  <a:pt x="295650" y="887175"/>
                </a:cubicBezTo>
                <a:cubicBezTo>
                  <a:pt x="296288" y="886474"/>
                  <a:pt x="283531" y="896978"/>
                  <a:pt x="269500" y="905380"/>
                </a:cubicBezTo>
                <a:cubicBezTo>
                  <a:pt x="261208" y="910281"/>
                  <a:pt x="247814" y="920784"/>
                  <a:pt x="225490" y="921484"/>
                </a:cubicBezTo>
                <a:cubicBezTo>
                  <a:pt x="194238" y="922884"/>
                  <a:pt x="186584" y="918683"/>
                  <a:pt x="171914" y="913081"/>
                </a:cubicBezTo>
                <a:cubicBezTo>
                  <a:pt x="159158" y="911681"/>
                  <a:pt x="149591" y="909581"/>
                  <a:pt x="131094" y="915182"/>
                </a:cubicBezTo>
                <a:lnTo>
                  <a:pt x="124938" y="915191"/>
                </a:lnTo>
                <a:lnTo>
                  <a:pt x="120890" y="917282"/>
                </a:lnTo>
                <a:cubicBezTo>
                  <a:pt x="101117" y="927085"/>
                  <a:pt x="80707" y="936187"/>
                  <a:pt x="61573" y="946690"/>
                </a:cubicBezTo>
                <a:cubicBezTo>
                  <a:pt x="52005" y="952291"/>
                  <a:pt x="42439" y="957193"/>
                  <a:pt x="33509" y="963494"/>
                </a:cubicBezTo>
                <a:cubicBezTo>
                  <a:pt x="24580" y="969796"/>
                  <a:pt x="16288" y="976798"/>
                  <a:pt x="11185" y="985900"/>
                </a:cubicBezTo>
                <a:cubicBezTo>
                  <a:pt x="7997" y="992202"/>
                  <a:pt x="6721" y="995003"/>
                  <a:pt x="4170" y="994302"/>
                </a:cubicBezTo>
                <a:cubicBezTo>
                  <a:pt x="1619" y="992902"/>
                  <a:pt x="-2208" y="987300"/>
                  <a:pt x="1619" y="978898"/>
                </a:cubicBezTo>
                <a:cubicBezTo>
                  <a:pt x="1619" y="978898"/>
                  <a:pt x="3532" y="974697"/>
                  <a:pt x="9272" y="968396"/>
                </a:cubicBezTo>
                <a:cubicBezTo>
                  <a:pt x="15012" y="962094"/>
                  <a:pt x="23942" y="954392"/>
                  <a:pt x="36698" y="947390"/>
                </a:cubicBezTo>
                <a:cubicBezTo>
                  <a:pt x="48816" y="939688"/>
                  <a:pt x="63964" y="931811"/>
                  <a:pt x="81504" y="923234"/>
                </a:cubicBezTo>
                <a:lnTo>
                  <a:pt x="128847" y="900540"/>
                </a:lnTo>
                <a:lnTo>
                  <a:pt x="143770" y="886824"/>
                </a:lnTo>
                <a:cubicBezTo>
                  <a:pt x="147836" y="881748"/>
                  <a:pt x="150866" y="876671"/>
                  <a:pt x="154693" y="871070"/>
                </a:cubicBezTo>
                <a:cubicBezTo>
                  <a:pt x="160433" y="855666"/>
                  <a:pt x="162985" y="846564"/>
                  <a:pt x="180843" y="821357"/>
                </a:cubicBezTo>
                <a:cubicBezTo>
                  <a:pt x="193599" y="803153"/>
                  <a:pt x="206993" y="798251"/>
                  <a:pt x="214647" y="794050"/>
                </a:cubicBezTo>
                <a:cubicBezTo>
                  <a:pt x="227403" y="787048"/>
                  <a:pt x="239522" y="780747"/>
                  <a:pt x="238884" y="780747"/>
                </a:cubicBezTo>
                <a:cubicBezTo>
                  <a:pt x="238884" y="780747"/>
                  <a:pt x="232506" y="794050"/>
                  <a:pt x="229316" y="805953"/>
                </a:cubicBezTo>
                <a:cubicBezTo>
                  <a:pt x="227403" y="815756"/>
                  <a:pt x="212733" y="847264"/>
                  <a:pt x="198064" y="857767"/>
                </a:cubicBezTo>
                <a:cubicBezTo>
                  <a:pt x="187859" y="864768"/>
                  <a:pt x="176378" y="870370"/>
                  <a:pt x="161708" y="875971"/>
                </a:cubicBezTo>
                <a:cubicBezTo>
                  <a:pt x="158838" y="878072"/>
                  <a:pt x="154693" y="881573"/>
                  <a:pt x="150547" y="886474"/>
                </a:cubicBezTo>
                <a:lnTo>
                  <a:pt x="147699" y="891297"/>
                </a:lnTo>
                <a:lnTo>
                  <a:pt x="209147" y="860042"/>
                </a:lnTo>
                <a:lnTo>
                  <a:pt x="229773" y="847656"/>
                </a:lnTo>
                <a:lnTo>
                  <a:pt x="230593" y="846564"/>
                </a:lnTo>
                <a:cubicBezTo>
                  <a:pt x="246539" y="836061"/>
                  <a:pt x="250366" y="826959"/>
                  <a:pt x="256106" y="815056"/>
                </a:cubicBezTo>
                <a:cubicBezTo>
                  <a:pt x="259932" y="799652"/>
                  <a:pt x="261846" y="791249"/>
                  <a:pt x="275240" y="763942"/>
                </a:cubicBezTo>
                <a:cubicBezTo>
                  <a:pt x="284808" y="745037"/>
                  <a:pt x="296926" y="738736"/>
                  <a:pt x="302666" y="733134"/>
                </a:cubicBezTo>
                <a:cubicBezTo>
                  <a:pt x="312871" y="724732"/>
                  <a:pt x="323714" y="716330"/>
                  <a:pt x="323076" y="717030"/>
                </a:cubicBezTo>
                <a:cubicBezTo>
                  <a:pt x="323076" y="717030"/>
                  <a:pt x="319249" y="731033"/>
                  <a:pt x="317974" y="742236"/>
                </a:cubicBezTo>
                <a:cubicBezTo>
                  <a:pt x="317974" y="747138"/>
                  <a:pt x="315423" y="757640"/>
                  <a:pt x="311596" y="768143"/>
                </a:cubicBezTo>
                <a:cubicBezTo>
                  <a:pt x="307769" y="779347"/>
                  <a:pt x="302028" y="790550"/>
                  <a:pt x="295013" y="796151"/>
                </a:cubicBezTo>
                <a:cubicBezTo>
                  <a:pt x="286083" y="804553"/>
                  <a:pt x="275878" y="811555"/>
                  <a:pt x="262484" y="817856"/>
                </a:cubicBezTo>
                <a:lnTo>
                  <a:pt x="252045" y="834281"/>
                </a:lnTo>
                <a:lnTo>
                  <a:pt x="282894" y="815756"/>
                </a:lnTo>
                <a:lnTo>
                  <a:pt x="331156" y="777572"/>
                </a:lnTo>
                <a:lnTo>
                  <a:pt x="339898" y="764817"/>
                </a:lnTo>
                <a:cubicBezTo>
                  <a:pt x="342529" y="759216"/>
                  <a:pt x="344124" y="753789"/>
                  <a:pt x="346037" y="747838"/>
                </a:cubicBezTo>
                <a:cubicBezTo>
                  <a:pt x="347313" y="732434"/>
                  <a:pt x="347313" y="724031"/>
                  <a:pt x="354966" y="696024"/>
                </a:cubicBezTo>
                <a:cubicBezTo>
                  <a:pt x="360069" y="677120"/>
                  <a:pt x="369636" y="668017"/>
                  <a:pt x="374101" y="661716"/>
                </a:cubicBezTo>
                <a:cubicBezTo>
                  <a:pt x="381754" y="651213"/>
                  <a:pt x="390046" y="641410"/>
                  <a:pt x="389408" y="642111"/>
                </a:cubicBezTo>
                <a:cubicBezTo>
                  <a:pt x="389408" y="642111"/>
                  <a:pt x="389408" y="655414"/>
                  <a:pt x="390684" y="666617"/>
                </a:cubicBezTo>
                <a:cubicBezTo>
                  <a:pt x="391321" y="670818"/>
                  <a:pt x="391959" y="681321"/>
                  <a:pt x="390046" y="692524"/>
                </a:cubicBezTo>
                <a:cubicBezTo>
                  <a:pt x="388770" y="703727"/>
                  <a:pt x="384943" y="715629"/>
                  <a:pt x="380479" y="722631"/>
                </a:cubicBezTo>
                <a:cubicBezTo>
                  <a:pt x="373463" y="732434"/>
                  <a:pt x="365171" y="740836"/>
                  <a:pt x="353691" y="749939"/>
                </a:cubicBezTo>
                <a:lnTo>
                  <a:pt x="347173" y="764899"/>
                </a:lnTo>
                <a:lnTo>
                  <a:pt x="355684" y="758166"/>
                </a:lnTo>
                <a:lnTo>
                  <a:pt x="408922" y="696868"/>
                </a:lnTo>
                <a:lnTo>
                  <a:pt x="415160" y="681584"/>
                </a:lnTo>
                <a:cubicBezTo>
                  <a:pt x="416356" y="675720"/>
                  <a:pt x="416515" y="670118"/>
                  <a:pt x="416834" y="663817"/>
                </a:cubicBezTo>
                <a:cubicBezTo>
                  <a:pt x="415559" y="656114"/>
                  <a:pt x="414283" y="650513"/>
                  <a:pt x="413645" y="643511"/>
                </a:cubicBezTo>
                <a:cubicBezTo>
                  <a:pt x="413007" y="636509"/>
                  <a:pt x="413007" y="627407"/>
                  <a:pt x="412369" y="613403"/>
                </a:cubicBezTo>
                <a:cubicBezTo>
                  <a:pt x="412369" y="594498"/>
                  <a:pt x="418747" y="583295"/>
                  <a:pt x="421299" y="576293"/>
                </a:cubicBezTo>
                <a:cubicBezTo>
                  <a:pt x="425764" y="564391"/>
                  <a:pt x="430228" y="552487"/>
                  <a:pt x="430228" y="553188"/>
                </a:cubicBezTo>
                <a:cubicBezTo>
                  <a:pt x="430228" y="553188"/>
                  <a:pt x="434055" y="565791"/>
                  <a:pt x="437882" y="575594"/>
                </a:cubicBezTo>
                <a:cubicBezTo>
                  <a:pt x="439796" y="579094"/>
                  <a:pt x="442984" y="588897"/>
                  <a:pt x="444260" y="599400"/>
                </a:cubicBezTo>
                <a:cubicBezTo>
                  <a:pt x="445535" y="609902"/>
                  <a:pt x="445535" y="621806"/>
                  <a:pt x="442984" y="630208"/>
                </a:cubicBezTo>
                <a:cubicBezTo>
                  <a:pt x="439158" y="641411"/>
                  <a:pt x="433418" y="651913"/>
                  <a:pt x="424488" y="663116"/>
                </a:cubicBezTo>
                <a:lnTo>
                  <a:pt x="421545" y="680705"/>
                </a:lnTo>
                <a:lnTo>
                  <a:pt x="462151" y="603314"/>
                </a:lnTo>
                <a:lnTo>
                  <a:pt x="464431" y="582858"/>
                </a:lnTo>
                <a:cubicBezTo>
                  <a:pt x="464032" y="576994"/>
                  <a:pt x="462756" y="571743"/>
                  <a:pt x="461481" y="565791"/>
                </a:cubicBezTo>
                <a:cubicBezTo>
                  <a:pt x="455103" y="553188"/>
                  <a:pt x="451914" y="546186"/>
                  <a:pt x="444259" y="520279"/>
                </a:cubicBezTo>
                <a:cubicBezTo>
                  <a:pt x="439158" y="502775"/>
                  <a:pt x="442346" y="490172"/>
                  <a:pt x="442984" y="482469"/>
                </a:cubicBezTo>
                <a:cubicBezTo>
                  <a:pt x="444259" y="469866"/>
                  <a:pt x="445536" y="457263"/>
                  <a:pt x="445536" y="457963"/>
                </a:cubicBezTo>
                <a:cubicBezTo>
                  <a:pt x="445536" y="457963"/>
                  <a:pt x="451914" y="469166"/>
                  <a:pt x="458292" y="476868"/>
                </a:cubicBezTo>
                <a:cubicBezTo>
                  <a:pt x="460843" y="479669"/>
                  <a:pt x="465946" y="488071"/>
                  <a:pt x="470410" y="497173"/>
                </a:cubicBezTo>
                <a:cubicBezTo>
                  <a:pt x="474237" y="506976"/>
                  <a:pt x="477426" y="518179"/>
                  <a:pt x="476788" y="526581"/>
                </a:cubicBezTo>
                <a:cubicBezTo>
                  <a:pt x="476150" y="537784"/>
                  <a:pt x="473599" y="549687"/>
                  <a:pt x="467859" y="562991"/>
                </a:cubicBezTo>
                <a:cubicBezTo>
                  <a:pt x="467221" y="566141"/>
                  <a:pt x="466902" y="571042"/>
                  <a:pt x="467380" y="576907"/>
                </a:cubicBezTo>
                <a:lnTo>
                  <a:pt x="468745" y="583147"/>
                </a:lnTo>
                <a:lnTo>
                  <a:pt x="488269" y="502774"/>
                </a:lnTo>
                <a:lnTo>
                  <a:pt x="488413" y="497735"/>
                </a:lnTo>
                <a:lnTo>
                  <a:pt x="488269" y="497173"/>
                </a:lnTo>
                <a:cubicBezTo>
                  <a:pt x="487631" y="478268"/>
                  <a:pt x="483166" y="470566"/>
                  <a:pt x="478064" y="460763"/>
                </a:cubicBezTo>
                <a:cubicBezTo>
                  <a:pt x="469134" y="450261"/>
                  <a:pt x="464032" y="445359"/>
                  <a:pt x="451913" y="422254"/>
                </a:cubicBezTo>
                <a:cubicBezTo>
                  <a:pt x="442984" y="406149"/>
                  <a:pt x="443622" y="392846"/>
                  <a:pt x="442984" y="385844"/>
                </a:cubicBezTo>
                <a:cubicBezTo>
                  <a:pt x="441708" y="373241"/>
                  <a:pt x="441071" y="359937"/>
                  <a:pt x="441071" y="360638"/>
                </a:cubicBezTo>
                <a:cubicBezTo>
                  <a:pt x="441071" y="360638"/>
                  <a:pt x="449362" y="370440"/>
                  <a:pt x="456378" y="376742"/>
                </a:cubicBezTo>
                <a:cubicBezTo>
                  <a:pt x="459567" y="378842"/>
                  <a:pt x="465945" y="385844"/>
                  <a:pt x="471686" y="393546"/>
                </a:cubicBezTo>
                <a:cubicBezTo>
                  <a:pt x="477426" y="401948"/>
                  <a:pt x="482528" y="411751"/>
                  <a:pt x="483804" y="420153"/>
                </a:cubicBezTo>
                <a:cubicBezTo>
                  <a:pt x="485717" y="431356"/>
                  <a:pt x="485717" y="443259"/>
                  <a:pt x="483804" y="457263"/>
                </a:cubicBezTo>
                <a:lnTo>
                  <a:pt x="489167" y="471328"/>
                </a:lnTo>
                <a:lnTo>
                  <a:pt x="490899" y="410701"/>
                </a:lnTo>
                <a:lnTo>
                  <a:pt x="487929" y="387142"/>
                </a:lnTo>
                <a:lnTo>
                  <a:pt x="487630" y="386544"/>
                </a:lnTo>
                <a:cubicBezTo>
                  <a:pt x="483803" y="369740"/>
                  <a:pt x="478063" y="364138"/>
                  <a:pt x="471047" y="355036"/>
                </a:cubicBezTo>
                <a:cubicBezTo>
                  <a:pt x="460842" y="346634"/>
                  <a:pt x="455102" y="343133"/>
                  <a:pt x="439157" y="322828"/>
                </a:cubicBezTo>
                <a:cubicBezTo>
                  <a:pt x="428314" y="308825"/>
                  <a:pt x="427039" y="295521"/>
                  <a:pt x="425125" y="288519"/>
                </a:cubicBezTo>
                <a:cubicBezTo>
                  <a:pt x="421936" y="275916"/>
                  <a:pt x="419385" y="263313"/>
                  <a:pt x="419385" y="264013"/>
                </a:cubicBezTo>
                <a:cubicBezTo>
                  <a:pt x="419385" y="264013"/>
                  <a:pt x="428314" y="272415"/>
                  <a:pt x="436605" y="277316"/>
                </a:cubicBezTo>
                <a:cubicBezTo>
                  <a:pt x="443621" y="280818"/>
                  <a:pt x="464669" y="299022"/>
                  <a:pt x="469771" y="314426"/>
                </a:cubicBezTo>
                <a:cubicBezTo>
                  <a:pt x="472961" y="324928"/>
                  <a:pt x="475512" y="336131"/>
                  <a:pt x="476149" y="350135"/>
                </a:cubicBezTo>
                <a:lnTo>
                  <a:pt x="485008" y="363975"/>
                </a:lnTo>
                <a:lnTo>
                  <a:pt x="480615" y="329130"/>
                </a:lnTo>
                <a:lnTo>
                  <a:pt x="469861" y="283322"/>
                </a:lnTo>
                <a:lnTo>
                  <a:pt x="468497" y="282918"/>
                </a:lnTo>
                <a:cubicBezTo>
                  <a:pt x="462757" y="266813"/>
                  <a:pt x="456379" y="261912"/>
                  <a:pt x="448725" y="254910"/>
                </a:cubicBezTo>
                <a:cubicBezTo>
                  <a:pt x="437882" y="248608"/>
                  <a:pt x="431504" y="245808"/>
                  <a:pt x="414283" y="227603"/>
                </a:cubicBezTo>
                <a:cubicBezTo>
                  <a:pt x="402165" y="215000"/>
                  <a:pt x="398976" y="202396"/>
                  <a:pt x="396424" y="195394"/>
                </a:cubicBezTo>
                <a:cubicBezTo>
                  <a:pt x="391959" y="183492"/>
                  <a:pt x="388133" y="171588"/>
                  <a:pt x="388771" y="172289"/>
                </a:cubicBezTo>
                <a:cubicBezTo>
                  <a:pt x="388771" y="172289"/>
                  <a:pt x="398338" y="179291"/>
                  <a:pt x="406629" y="183492"/>
                </a:cubicBezTo>
                <a:cubicBezTo>
                  <a:pt x="413646" y="186292"/>
                  <a:pt x="435969" y="201696"/>
                  <a:pt x="442347" y="215700"/>
                </a:cubicBezTo>
                <a:cubicBezTo>
                  <a:pt x="446812" y="225503"/>
                  <a:pt x="450001" y="236005"/>
                  <a:pt x="452552" y="249309"/>
                </a:cubicBezTo>
                <a:lnTo>
                  <a:pt x="465410" y="264366"/>
                </a:lnTo>
                <a:lnTo>
                  <a:pt x="464670" y="261212"/>
                </a:lnTo>
                <a:cubicBezTo>
                  <a:pt x="459089" y="241257"/>
                  <a:pt x="453508" y="224102"/>
                  <a:pt x="448724" y="210099"/>
                </a:cubicBezTo>
                <a:lnTo>
                  <a:pt x="439587" y="184363"/>
                </a:lnTo>
                <a:lnTo>
                  <a:pt x="438519" y="184191"/>
                </a:lnTo>
                <a:cubicBezTo>
                  <a:pt x="430866" y="170188"/>
                  <a:pt x="424488" y="165987"/>
                  <a:pt x="416196" y="159685"/>
                </a:cubicBezTo>
                <a:cubicBezTo>
                  <a:pt x="405353" y="154784"/>
                  <a:pt x="398975" y="152683"/>
                  <a:pt x="380478" y="136579"/>
                </a:cubicBezTo>
                <a:cubicBezTo>
                  <a:pt x="367722" y="125376"/>
                  <a:pt x="363895" y="112773"/>
                  <a:pt x="360706" y="106471"/>
                </a:cubicBezTo>
                <a:cubicBezTo>
                  <a:pt x="355604" y="95269"/>
                  <a:pt x="351139" y="83365"/>
                  <a:pt x="351777" y="84066"/>
                </a:cubicBezTo>
                <a:cubicBezTo>
                  <a:pt x="351777" y="84066"/>
                  <a:pt x="361344" y="90367"/>
                  <a:pt x="369636" y="93868"/>
                </a:cubicBezTo>
                <a:cubicBezTo>
                  <a:pt x="376651" y="95968"/>
                  <a:pt x="398975" y="109272"/>
                  <a:pt x="406629" y="121875"/>
                </a:cubicBezTo>
                <a:cubicBezTo>
                  <a:pt x="411731" y="130977"/>
                  <a:pt x="415558" y="140780"/>
                  <a:pt x="419385" y="153383"/>
                </a:cubicBezTo>
                <a:lnTo>
                  <a:pt x="432708" y="165793"/>
                </a:lnTo>
                <a:lnTo>
                  <a:pt x="418269" y="126515"/>
                </a:lnTo>
                <a:cubicBezTo>
                  <a:pt x="414761" y="116274"/>
                  <a:pt x="412688" y="109623"/>
                  <a:pt x="412369" y="108572"/>
                </a:cubicBezTo>
                <a:cubicBezTo>
                  <a:pt x="410456" y="101570"/>
                  <a:pt x="407905" y="95269"/>
                  <a:pt x="405353" y="92468"/>
                </a:cubicBezTo>
                <a:cubicBezTo>
                  <a:pt x="395787" y="84066"/>
                  <a:pt x="388770" y="76364"/>
                  <a:pt x="382392" y="68662"/>
                </a:cubicBezTo>
                <a:cubicBezTo>
                  <a:pt x="373463" y="56759"/>
                  <a:pt x="368360" y="29452"/>
                  <a:pt x="368360" y="21750"/>
                </a:cubicBezTo>
                <a:cubicBezTo>
                  <a:pt x="367723" y="11947"/>
                  <a:pt x="363896" y="44"/>
                  <a:pt x="363896" y="44"/>
                </a:cubicBezTo>
                <a:close/>
              </a:path>
            </a:pathLst>
          </a:custGeom>
          <a:gradFill>
            <a:gsLst>
              <a:gs pos="10000">
                <a:schemeClr val="accent3"/>
              </a:gs>
              <a:gs pos="90000">
                <a:schemeClr val="accent1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40BC5F87-DBB1-4F31-90DA-4F14104D5B8F}"/>
              </a:ext>
            </a:extLst>
          </p:cNvPr>
          <p:cNvSpPr/>
          <p:nvPr/>
        </p:nvSpPr>
        <p:spPr>
          <a:xfrm>
            <a:off x="9120272" y="3117441"/>
            <a:ext cx="1666704" cy="334658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99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单击添加描述</a:t>
            </a:r>
            <a:endParaRPr kumimoji="0" lang="zh-CN" altLang="en-US" sz="1599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8DE82388-33D3-4088-982A-BE1549B1429E}"/>
              </a:ext>
            </a:extLst>
          </p:cNvPr>
          <p:cNvSpPr/>
          <p:nvPr/>
        </p:nvSpPr>
        <p:spPr>
          <a:xfrm>
            <a:off x="8860579" y="3414591"/>
            <a:ext cx="2186090" cy="375566"/>
          </a:xfrm>
          <a:prstGeom prst="rect">
            <a:avLst/>
          </a:prstGeom>
        </p:spPr>
        <p:txBody>
          <a:bodyPr wrap="square" lIns="87708" tIns="43854" rIns="87708" bIns="43854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65" b="1" i="0" u="none" strike="noStrike" kern="0" cap="none" spc="12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添加标题</a:t>
            </a:r>
          </a:p>
        </p:txBody>
      </p:sp>
      <p:sp>
        <p:nvSpPr>
          <p:cNvPr id="131" name="星形: 五角 607">
            <a:extLst>
              <a:ext uri="{FF2B5EF4-FFF2-40B4-BE49-F238E27FC236}">
                <a16:creationId xmlns:a16="http://schemas.microsoft.com/office/drawing/2014/main" id="{73056E5C-1656-4854-8934-AADE29D7C292}"/>
              </a:ext>
            </a:extLst>
          </p:cNvPr>
          <p:cNvSpPr/>
          <p:nvPr/>
        </p:nvSpPr>
        <p:spPr>
          <a:xfrm>
            <a:off x="9879764" y="3962795"/>
            <a:ext cx="147722" cy="147721"/>
          </a:xfrm>
          <a:prstGeom prst="star5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2" name="星形: 五角 608">
            <a:extLst>
              <a:ext uri="{FF2B5EF4-FFF2-40B4-BE49-F238E27FC236}">
                <a16:creationId xmlns:a16="http://schemas.microsoft.com/office/drawing/2014/main" id="{58E62D31-620B-4383-A4EE-3543F1E20154}"/>
              </a:ext>
            </a:extLst>
          </p:cNvPr>
          <p:cNvSpPr/>
          <p:nvPr/>
        </p:nvSpPr>
        <p:spPr>
          <a:xfrm>
            <a:off x="9740984" y="3937824"/>
            <a:ext cx="103923" cy="103922"/>
          </a:xfrm>
          <a:prstGeom prst="star5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133" name="星形: 五角 609">
            <a:extLst>
              <a:ext uri="{FF2B5EF4-FFF2-40B4-BE49-F238E27FC236}">
                <a16:creationId xmlns:a16="http://schemas.microsoft.com/office/drawing/2014/main" id="{CFE4F08E-BE99-41EE-A750-841633BEBF94}"/>
              </a:ext>
            </a:extLst>
          </p:cNvPr>
          <p:cNvSpPr/>
          <p:nvPr/>
        </p:nvSpPr>
        <p:spPr>
          <a:xfrm>
            <a:off x="10062344" y="3937824"/>
            <a:ext cx="103923" cy="103922"/>
          </a:xfrm>
          <a:prstGeom prst="star5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1063" tIns="40532" rIns="81063" bIns="40532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96" b="0" i="0" u="none" strike="noStrike" kern="0" cap="none" spc="0" normalizeH="0" baseline="0" noProof="0" dirty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 Light"/>
              <a:cs typeface="+mn-cs"/>
            </a:endParaRPr>
          </a:p>
        </p:txBody>
      </p:sp>
      <p:sp>
        <p:nvSpPr>
          <p:cNvPr id="134" name="任意多边形: 形状 610">
            <a:extLst>
              <a:ext uri="{FF2B5EF4-FFF2-40B4-BE49-F238E27FC236}">
                <a16:creationId xmlns:a16="http://schemas.microsoft.com/office/drawing/2014/main" id="{C37F197D-38A6-4223-9816-65AD000E2E06}"/>
              </a:ext>
            </a:extLst>
          </p:cNvPr>
          <p:cNvSpPr/>
          <p:nvPr/>
        </p:nvSpPr>
        <p:spPr>
          <a:xfrm flipH="1">
            <a:off x="8841418" y="30363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68360 w 547363"/>
              <a:gd name="connsiteY1" fmla="*/ 21750 h 994407"/>
              <a:gd name="connsiteX2" fmla="*/ 382392 w 547363"/>
              <a:gd name="connsiteY2" fmla="*/ 68662 h 994407"/>
              <a:gd name="connsiteX3" fmla="*/ 405353 w 547363"/>
              <a:gd name="connsiteY3" fmla="*/ 92468 h 994407"/>
              <a:gd name="connsiteX4" fmla="*/ 412369 w 547363"/>
              <a:gd name="connsiteY4" fmla="*/ 108572 h 994407"/>
              <a:gd name="connsiteX5" fmla="*/ 418269 w 547363"/>
              <a:gd name="connsiteY5" fmla="*/ 126515 h 994407"/>
              <a:gd name="connsiteX6" fmla="*/ 432707 w 547363"/>
              <a:gd name="connsiteY6" fmla="*/ 165793 h 994407"/>
              <a:gd name="connsiteX7" fmla="*/ 419385 w 547363"/>
              <a:gd name="connsiteY7" fmla="*/ 153383 h 994407"/>
              <a:gd name="connsiteX8" fmla="*/ 406629 w 547363"/>
              <a:gd name="connsiteY8" fmla="*/ 121875 h 994407"/>
              <a:gd name="connsiteX9" fmla="*/ 369635 w 547363"/>
              <a:gd name="connsiteY9" fmla="*/ 93868 h 994407"/>
              <a:gd name="connsiteX10" fmla="*/ 351777 w 547363"/>
              <a:gd name="connsiteY10" fmla="*/ 84066 h 994407"/>
              <a:gd name="connsiteX11" fmla="*/ 360706 w 547363"/>
              <a:gd name="connsiteY11" fmla="*/ 106471 h 994407"/>
              <a:gd name="connsiteX12" fmla="*/ 380478 w 547363"/>
              <a:gd name="connsiteY12" fmla="*/ 136579 h 994407"/>
              <a:gd name="connsiteX13" fmla="*/ 416195 w 547363"/>
              <a:gd name="connsiteY13" fmla="*/ 159685 h 994407"/>
              <a:gd name="connsiteX14" fmla="*/ 438519 w 547363"/>
              <a:gd name="connsiteY14" fmla="*/ 184191 h 994407"/>
              <a:gd name="connsiteX15" fmla="*/ 439586 w 547363"/>
              <a:gd name="connsiteY15" fmla="*/ 184363 h 994407"/>
              <a:gd name="connsiteX16" fmla="*/ 448724 w 547363"/>
              <a:gd name="connsiteY16" fmla="*/ 210099 h 994407"/>
              <a:gd name="connsiteX17" fmla="*/ 464670 w 547363"/>
              <a:gd name="connsiteY17" fmla="*/ 261212 h 994407"/>
              <a:gd name="connsiteX18" fmla="*/ 465411 w 547363"/>
              <a:gd name="connsiteY18" fmla="*/ 264368 h 994407"/>
              <a:gd name="connsiteX19" fmla="*/ 452551 w 547363"/>
              <a:gd name="connsiteY19" fmla="*/ 249309 h 994407"/>
              <a:gd name="connsiteX20" fmla="*/ 442346 w 547363"/>
              <a:gd name="connsiteY20" fmla="*/ 215700 h 994407"/>
              <a:gd name="connsiteX21" fmla="*/ 406628 w 547363"/>
              <a:gd name="connsiteY21" fmla="*/ 183492 h 994407"/>
              <a:gd name="connsiteX22" fmla="*/ 388769 w 547363"/>
              <a:gd name="connsiteY22" fmla="*/ 172289 h 994407"/>
              <a:gd name="connsiteX23" fmla="*/ 396423 w 547363"/>
              <a:gd name="connsiteY23" fmla="*/ 195394 h 994407"/>
              <a:gd name="connsiteX24" fmla="*/ 414282 w 547363"/>
              <a:gd name="connsiteY24" fmla="*/ 227603 h 994407"/>
              <a:gd name="connsiteX25" fmla="*/ 448724 w 547363"/>
              <a:gd name="connsiteY25" fmla="*/ 254910 h 994407"/>
              <a:gd name="connsiteX26" fmla="*/ 468496 w 547363"/>
              <a:gd name="connsiteY26" fmla="*/ 282918 h 994407"/>
              <a:gd name="connsiteX27" fmla="*/ 469861 w 547363"/>
              <a:gd name="connsiteY27" fmla="*/ 283323 h 994407"/>
              <a:gd name="connsiteX28" fmla="*/ 480615 w 547363"/>
              <a:gd name="connsiteY28" fmla="*/ 329130 h 994407"/>
              <a:gd name="connsiteX29" fmla="*/ 485008 w 547363"/>
              <a:gd name="connsiteY29" fmla="*/ 363973 h 994407"/>
              <a:gd name="connsiteX30" fmla="*/ 476150 w 547363"/>
              <a:gd name="connsiteY30" fmla="*/ 350135 h 994407"/>
              <a:gd name="connsiteX31" fmla="*/ 469772 w 547363"/>
              <a:gd name="connsiteY31" fmla="*/ 314426 h 994407"/>
              <a:gd name="connsiteX32" fmla="*/ 436606 w 547363"/>
              <a:gd name="connsiteY32" fmla="*/ 277316 h 994407"/>
              <a:gd name="connsiteX33" fmla="*/ 419386 w 547363"/>
              <a:gd name="connsiteY33" fmla="*/ 264013 h 994407"/>
              <a:gd name="connsiteX34" fmla="*/ 425126 w 547363"/>
              <a:gd name="connsiteY34" fmla="*/ 288519 h 994407"/>
              <a:gd name="connsiteX35" fmla="*/ 439157 w 547363"/>
              <a:gd name="connsiteY35" fmla="*/ 322828 h 994407"/>
              <a:gd name="connsiteX36" fmla="*/ 471048 w 547363"/>
              <a:gd name="connsiteY36" fmla="*/ 355036 h 994407"/>
              <a:gd name="connsiteX37" fmla="*/ 487631 w 547363"/>
              <a:gd name="connsiteY37" fmla="*/ 386544 h 994407"/>
              <a:gd name="connsiteX38" fmla="*/ 487929 w 547363"/>
              <a:gd name="connsiteY38" fmla="*/ 387140 h 994407"/>
              <a:gd name="connsiteX39" fmla="*/ 490899 w 547363"/>
              <a:gd name="connsiteY39" fmla="*/ 410701 h 994407"/>
              <a:gd name="connsiteX40" fmla="*/ 489167 w 547363"/>
              <a:gd name="connsiteY40" fmla="*/ 471328 h 994407"/>
              <a:gd name="connsiteX41" fmla="*/ 483804 w 547363"/>
              <a:gd name="connsiteY41" fmla="*/ 457263 h 994407"/>
              <a:gd name="connsiteX42" fmla="*/ 483804 w 547363"/>
              <a:gd name="connsiteY42" fmla="*/ 420153 h 994407"/>
              <a:gd name="connsiteX43" fmla="*/ 471686 w 547363"/>
              <a:gd name="connsiteY43" fmla="*/ 393546 h 994407"/>
              <a:gd name="connsiteX44" fmla="*/ 456378 w 547363"/>
              <a:gd name="connsiteY44" fmla="*/ 376742 h 994407"/>
              <a:gd name="connsiteX45" fmla="*/ 441071 w 547363"/>
              <a:gd name="connsiteY45" fmla="*/ 360638 h 994407"/>
              <a:gd name="connsiteX46" fmla="*/ 442984 w 547363"/>
              <a:gd name="connsiteY46" fmla="*/ 385844 h 994407"/>
              <a:gd name="connsiteX47" fmla="*/ 451913 w 547363"/>
              <a:gd name="connsiteY47" fmla="*/ 422254 h 994407"/>
              <a:gd name="connsiteX48" fmla="*/ 478064 w 547363"/>
              <a:gd name="connsiteY48" fmla="*/ 460763 h 994407"/>
              <a:gd name="connsiteX49" fmla="*/ 488269 w 547363"/>
              <a:gd name="connsiteY49" fmla="*/ 497173 h 994407"/>
              <a:gd name="connsiteX50" fmla="*/ 488413 w 547363"/>
              <a:gd name="connsiteY50" fmla="*/ 497735 h 994407"/>
              <a:gd name="connsiteX51" fmla="*/ 488269 w 547363"/>
              <a:gd name="connsiteY51" fmla="*/ 502774 h 994407"/>
              <a:gd name="connsiteX52" fmla="*/ 468745 w 547363"/>
              <a:gd name="connsiteY52" fmla="*/ 583147 h 994407"/>
              <a:gd name="connsiteX53" fmla="*/ 467380 w 547363"/>
              <a:gd name="connsiteY53" fmla="*/ 576907 h 994407"/>
              <a:gd name="connsiteX54" fmla="*/ 467859 w 547363"/>
              <a:gd name="connsiteY54" fmla="*/ 562991 h 994407"/>
              <a:gd name="connsiteX55" fmla="*/ 476788 w 547363"/>
              <a:gd name="connsiteY55" fmla="*/ 526581 h 994407"/>
              <a:gd name="connsiteX56" fmla="*/ 470410 w 547363"/>
              <a:gd name="connsiteY56" fmla="*/ 497173 h 994407"/>
              <a:gd name="connsiteX57" fmla="*/ 458292 w 547363"/>
              <a:gd name="connsiteY57" fmla="*/ 476868 h 994407"/>
              <a:gd name="connsiteX58" fmla="*/ 445536 w 547363"/>
              <a:gd name="connsiteY58" fmla="*/ 457963 h 994407"/>
              <a:gd name="connsiteX59" fmla="*/ 442984 w 547363"/>
              <a:gd name="connsiteY59" fmla="*/ 482469 h 994407"/>
              <a:gd name="connsiteX60" fmla="*/ 444259 w 547363"/>
              <a:gd name="connsiteY60" fmla="*/ 520279 h 994407"/>
              <a:gd name="connsiteX61" fmla="*/ 461481 w 547363"/>
              <a:gd name="connsiteY61" fmla="*/ 565791 h 994407"/>
              <a:gd name="connsiteX62" fmla="*/ 464431 w 547363"/>
              <a:gd name="connsiteY62" fmla="*/ 582858 h 994407"/>
              <a:gd name="connsiteX63" fmla="*/ 462151 w 547363"/>
              <a:gd name="connsiteY63" fmla="*/ 603314 h 994407"/>
              <a:gd name="connsiteX64" fmla="*/ 421543 w 547363"/>
              <a:gd name="connsiteY64" fmla="*/ 680708 h 994407"/>
              <a:gd name="connsiteX65" fmla="*/ 424487 w 547363"/>
              <a:gd name="connsiteY65" fmla="*/ 663116 h 994407"/>
              <a:gd name="connsiteX66" fmla="*/ 442983 w 547363"/>
              <a:gd name="connsiteY66" fmla="*/ 630208 h 994407"/>
              <a:gd name="connsiteX67" fmla="*/ 444259 w 547363"/>
              <a:gd name="connsiteY67" fmla="*/ 599400 h 994407"/>
              <a:gd name="connsiteX68" fmla="*/ 437881 w 547363"/>
              <a:gd name="connsiteY68" fmla="*/ 575594 h 994407"/>
              <a:gd name="connsiteX69" fmla="*/ 430227 w 547363"/>
              <a:gd name="connsiteY69" fmla="*/ 553188 h 994407"/>
              <a:gd name="connsiteX70" fmla="*/ 421297 w 547363"/>
              <a:gd name="connsiteY70" fmla="*/ 576293 h 994407"/>
              <a:gd name="connsiteX71" fmla="*/ 412368 w 547363"/>
              <a:gd name="connsiteY71" fmla="*/ 613403 h 994407"/>
              <a:gd name="connsiteX72" fmla="*/ 413644 w 547363"/>
              <a:gd name="connsiteY72" fmla="*/ 643511 h 994407"/>
              <a:gd name="connsiteX73" fmla="*/ 416833 w 547363"/>
              <a:gd name="connsiteY73" fmla="*/ 663817 h 994407"/>
              <a:gd name="connsiteX74" fmla="*/ 415159 w 547363"/>
              <a:gd name="connsiteY74" fmla="*/ 681584 h 994407"/>
              <a:gd name="connsiteX75" fmla="*/ 408921 w 547363"/>
              <a:gd name="connsiteY75" fmla="*/ 696870 h 994407"/>
              <a:gd name="connsiteX76" fmla="*/ 355684 w 547363"/>
              <a:gd name="connsiteY76" fmla="*/ 758166 h 994407"/>
              <a:gd name="connsiteX77" fmla="*/ 347173 w 547363"/>
              <a:gd name="connsiteY77" fmla="*/ 764899 h 994407"/>
              <a:gd name="connsiteX78" fmla="*/ 353691 w 547363"/>
              <a:gd name="connsiteY78" fmla="*/ 749939 h 994407"/>
              <a:gd name="connsiteX79" fmla="*/ 380479 w 547363"/>
              <a:gd name="connsiteY79" fmla="*/ 722631 h 994407"/>
              <a:gd name="connsiteX80" fmla="*/ 390046 w 547363"/>
              <a:gd name="connsiteY80" fmla="*/ 692524 h 994407"/>
              <a:gd name="connsiteX81" fmla="*/ 390683 w 547363"/>
              <a:gd name="connsiteY81" fmla="*/ 666617 h 994407"/>
              <a:gd name="connsiteX82" fmla="*/ 389408 w 547363"/>
              <a:gd name="connsiteY82" fmla="*/ 642111 h 994407"/>
              <a:gd name="connsiteX83" fmla="*/ 374100 w 547363"/>
              <a:gd name="connsiteY83" fmla="*/ 661716 h 994407"/>
              <a:gd name="connsiteX84" fmla="*/ 354966 w 547363"/>
              <a:gd name="connsiteY84" fmla="*/ 696024 h 994407"/>
              <a:gd name="connsiteX85" fmla="*/ 346037 w 547363"/>
              <a:gd name="connsiteY85" fmla="*/ 747838 h 994407"/>
              <a:gd name="connsiteX86" fmla="*/ 339898 w 547363"/>
              <a:gd name="connsiteY86" fmla="*/ 764817 h 994407"/>
              <a:gd name="connsiteX87" fmla="*/ 331156 w 547363"/>
              <a:gd name="connsiteY87" fmla="*/ 777572 h 994407"/>
              <a:gd name="connsiteX88" fmla="*/ 282893 w 547363"/>
              <a:gd name="connsiteY88" fmla="*/ 815756 h 994407"/>
              <a:gd name="connsiteX89" fmla="*/ 252045 w 547363"/>
              <a:gd name="connsiteY89" fmla="*/ 834281 h 994407"/>
              <a:gd name="connsiteX90" fmla="*/ 262483 w 547363"/>
              <a:gd name="connsiteY90" fmla="*/ 817856 h 994407"/>
              <a:gd name="connsiteX91" fmla="*/ 295012 w 547363"/>
              <a:gd name="connsiteY91" fmla="*/ 796151 h 994407"/>
              <a:gd name="connsiteX92" fmla="*/ 311595 w 547363"/>
              <a:gd name="connsiteY92" fmla="*/ 768143 h 994407"/>
              <a:gd name="connsiteX93" fmla="*/ 317974 w 547363"/>
              <a:gd name="connsiteY93" fmla="*/ 742236 h 994407"/>
              <a:gd name="connsiteX94" fmla="*/ 323076 w 547363"/>
              <a:gd name="connsiteY94" fmla="*/ 717030 h 994407"/>
              <a:gd name="connsiteX95" fmla="*/ 302666 w 547363"/>
              <a:gd name="connsiteY95" fmla="*/ 733134 h 994407"/>
              <a:gd name="connsiteX96" fmla="*/ 275240 w 547363"/>
              <a:gd name="connsiteY96" fmla="*/ 763942 h 994407"/>
              <a:gd name="connsiteX97" fmla="*/ 256105 w 547363"/>
              <a:gd name="connsiteY97" fmla="*/ 815056 h 994407"/>
              <a:gd name="connsiteX98" fmla="*/ 230593 w 547363"/>
              <a:gd name="connsiteY98" fmla="*/ 846564 h 994407"/>
              <a:gd name="connsiteX99" fmla="*/ 229774 w 547363"/>
              <a:gd name="connsiteY99" fmla="*/ 847655 h 994407"/>
              <a:gd name="connsiteX100" fmla="*/ 209146 w 547363"/>
              <a:gd name="connsiteY100" fmla="*/ 860042 h 994407"/>
              <a:gd name="connsiteX101" fmla="*/ 147699 w 547363"/>
              <a:gd name="connsiteY101" fmla="*/ 891297 h 994407"/>
              <a:gd name="connsiteX102" fmla="*/ 150547 w 547363"/>
              <a:gd name="connsiteY102" fmla="*/ 886474 h 994407"/>
              <a:gd name="connsiteX103" fmla="*/ 161708 w 547363"/>
              <a:gd name="connsiteY103" fmla="*/ 875971 h 994407"/>
              <a:gd name="connsiteX104" fmla="*/ 198064 w 547363"/>
              <a:gd name="connsiteY104" fmla="*/ 857767 h 994407"/>
              <a:gd name="connsiteX105" fmla="*/ 229316 w 547363"/>
              <a:gd name="connsiteY105" fmla="*/ 805953 h 994407"/>
              <a:gd name="connsiteX106" fmla="*/ 238883 w 547363"/>
              <a:gd name="connsiteY106" fmla="*/ 780747 h 994407"/>
              <a:gd name="connsiteX107" fmla="*/ 214647 w 547363"/>
              <a:gd name="connsiteY107" fmla="*/ 794050 h 994407"/>
              <a:gd name="connsiteX108" fmla="*/ 180842 w 547363"/>
              <a:gd name="connsiteY108" fmla="*/ 821357 h 994407"/>
              <a:gd name="connsiteX109" fmla="*/ 154692 w 547363"/>
              <a:gd name="connsiteY109" fmla="*/ 871070 h 994407"/>
              <a:gd name="connsiteX110" fmla="*/ 143770 w 547363"/>
              <a:gd name="connsiteY110" fmla="*/ 886824 h 994407"/>
              <a:gd name="connsiteX111" fmla="*/ 128847 w 547363"/>
              <a:gd name="connsiteY111" fmla="*/ 900540 h 994407"/>
              <a:gd name="connsiteX112" fmla="*/ 81505 w 547363"/>
              <a:gd name="connsiteY112" fmla="*/ 923234 h 994407"/>
              <a:gd name="connsiteX113" fmla="*/ 36698 w 547363"/>
              <a:gd name="connsiteY113" fmla="*/ 947390 h 994407"/>
              <a:gd name="connsiteX114" fmla="*/ 9272 w 547363"/>
              <a:gd name="connsiteY114" fmla="*/ 968396 h 994407"/>
              <a:gd name="connsiteX115" fmla="*/ 1619 w 547363"/>
              <a:gd name="connsiteY115" fmla="*/ 978898 h 994407"/>
              <a:gd name="connsiteX116" fmla="*/ 4170 w 547363"/>
              <a:gd name="connsiteY116" fmla="*/ 994302 h 994407"/>
              <a:gd name="connsiteX117" fmla="*/ 11186 w 547363"/>
              <a:gd name="connsiteY117" fmla="*/ 985900 h 994407"/>
              <a:gd name="connsiteX118" fmla="*/ 33509 w 547363"/>
              <a:gd name="connsiteY118" fmla="*/ 963494 h 994407"/>
              <a:gd name="connsiteX119" fmla="*/ 61573 w 547363"/>
              <a:gd name="connsiteY119" fmla="*/ 946690 h 994407"/>
              <a:gd name="connsiteX120" fmla="*/ 120889 w 547363"/>
              <a:gd name="connsiteY120" fmla="*/ 917282 h 994407"/>
              <a:gd name="connsiteX121" fmla="*/ 124937 w 547363"/>
              <a:gd name="connsiteY121" fmla="*/ 915191 h 994407"/>
              <a:gd name="connsiteX122" fmla="*/ 131094 w 547363"/>
              <a:gd name="connsiteY122" fmla="*/ 915182 h 994407"/>
              <a:gd name="connsiteX123" fmla="*/ 171914 w 547363"/>
              <a:gd name="connsiteY123" fmla="*/ 913081 h 994407"/>
              <a:gd name="connsiteX124" fmla="*/ 225490 w 547363"/>
              <a:gd name="connsiteY124" fmla="*/ 921484 h 994407"/>
              <a:gd name="connsiteX125" fmla="*/ 269499 w 547363"/>
              <a:gd name="connsiteY125" fmla="*/ 905380 h 994407"/>
              <a:gd name="connsiteX126" fmla="*/ 295649 w 547363"/>
              <a:gd name="connsiteY126" fmla="*/ 887175 h 994407"/>
              <a:gd name="connsiteX127" fmla="*/ 268861 w 547363"/>
              <a:gd name="connsiteY127" fmla="*/ 885074 h 994407"/>
              <a:gd name="connsiteX128" fmla="*/ 209545 w 547363"/>
              <a:gd name="connsiteY128" fmla="*/ 884374 h 994407"/>
              <a:gd name="connsiteX129" fmla="*/ 173190 w 547363"/>
              <a:gd name="connsiteY129" fmla="*/ 903979 h 994407"/>
              <a:gd name="connsiteX130" fmla="*/ 158520 w 547363"/>
              <a:gd name="connsiteY130" fmla="*/ 906780 h 994407"/>
              <a:gd name="connsiteX131" fmla="*/ 145531 w 547363"/>
              <a:gd name="connsiteY131" fmla="*/ 904552 h 994407"/>
              <a:gd name="connsiteX132" fmla="*/ 230273 w 547363"/>
              <a:gd name="connsiteY132" fmla="*/ 860774 h 994407"/>
              <a:gd name="connsiteX133" fmla="*/ 230174 w 547363"/>
              <a:gd name="connsiteY133" fmla="*/ 861257 h 994407"/>
              <a:gd name="connsiteX134" fmla="*/ 237608 w 547363"/>
              <a:gd name="connsiteY134" fmla="*/ 860567 h 994407"/>
              <a:gd name="connsiteX135" fmla="*/ 277153 w 547363"/>
              <a:gd name="connsiteY135" fmla="*/ 854266 h 994407"/>
              <a:gd name="connsiteX136" fmla="*/ 330091 w 547363"/>
              <a:gd name="connsiteY136" fmla="*/ 855666 h 994407"/>
              <a:gd name="connsiteX137" fmla="*/ 371549 w 547363"/>
              <a:gd name="connsiteY137" fmla="*/ 832560 h 994407"/>
              <a:gd name="connsiteX138" fmla="*/ 395148 w 547363"/>
              <a:gd name="connsiteY138" fmla="*/ 809455 h 994407"/>
              <a:gd name="connsiteX139" fmla="*/ 368360 w 547363"/>
              <a:gd name="connsiteY139" fmla="*/ 812255 h 994407"/>
              <a:gd name="connsiteX140" fmla="*/ 342209 w 547363"/>
              <a:gd name="connsiteY140" fmla="*/ 813656 h 994407"/>
              <a:gd name="connsiteX141" fmla="*/ 310957 w 547363"/>
              <a:gd name="connsiteY141" fmla="*/ 822058 h 994407"/>
              <a:gd name="connsiteX142" fmla="*/ 277791 w 547363"/>
              <a:gd name="connsiteY142" fmla="*/ 845163 h 994407"/>
              <a:gd name="connsiteX143" fmla="*/ 263998 w 547363"/>
              <a:gd name="connsiteY143" fmla="*/ 849452 h 994407"/>
              <a:gd name="connsiteX144" fmla="*/ 250304 w 547363"/>
              <a:gd name="connsiteY144" fmla="*/ 848434 h 994407"/>
              <a:gd name="connsiteX145" fmla="*/ 327497 w 547363"/>
              <a:gd name="connsiteY145" fmla="*/ 793402 h 994407"/>
              <a:gd name="connsiteX146" fmla="*/ 327350 w 547363"/>
              <a:gd name="connsiteY146" fmla="*/ 796118 h 994407"/>
              <a:gd name="connsiteX147" fmla="*/ 334555 w 547363"/>
              <a:gd name="connsiteY147" fmla="*/ 794050 h 994407"/>
              <a:gd name="connsiteX148" fmla="*/ 371548 w 547363"/>
              <a:gd name="connsiteY148" fmla="*/ 780747 h 994407"/>
              <a:gd name="connsiteX149" fmla="*/ 391958 w 547363"/>
              <a:gd name="connsiteY149" fmla="*/ 780047 h 994407"/>
              <a:gd name="connsiteX150" fmla="*/ 423211 w 547363"/>
              <a:gd name="connsiteY150" fmla="*/ 770244 h 994407"/>
              <a:gd name="connsiteX151" fmla="*/ 458929 w 547363"/>
              <a:gd name="connsiteY151" fmla="*/ 737336 h 994407"/>
              <a:gd name="connsiteX152" fmla="*/ 476787 w 547363"/>
              <a:gd name="connsiteY152" fmla="*/ 708628 h 994407"/>
              <a:gd name="connsiteX153" fmla="*/ 451912 w 547363"/>
              <a:gd name="connsiteY153" fmla="*/ 719131 h 994407"/>
              <a:gd name="connsiteX154" fmla="*/ 427038 w 547363"/>
              <a:gd name="connsiteY154" fmla="*/ 727533 h 994407"/>
              <a:gd name="connsiteX155" fmla="*/ 398974 w 547363"/>
              <a:gd name="connsiteY155" fmla="*/ 742937 h 994407"/>
              <a:gd name="connsiteX156" fmla="*/ 370911 w 547363"/>
              <a:gd name="connsiteY156" fmla="*/ 772345 h 994407"/>
              <a:gd name="connsiteX157" fmla="*/ 357995 w 547363"/>
              <a:gd name="connsiteY157" fmla="*/ 779259 h 994407"/>
              <a:gd name="connsiteX158" fmla="*/ 345357 w 547363"/>
              <a:gd name="connsiteY158" fmla="*/ 780669 h 994407"/>
              <a:gd name="connsiteX159" fmla="*/ 351140 w 547363"/>
              <a:gd name="connsiteY159" fmla="*/ 776546 h 994407"/>
              <a:gd name="connsiteX160" fmla="*/ 399932 w 547363"/>
              <a:gd name="connsiteY160" fmla="*/ 727270 h 994407"/>
              <a:gd name="connsiteX161" fmla="*/ 409616 w 547363"/>
              <a:gd name="connsiteY161" fmla="*/ 713816 h 994407"/>
              <a:gd name="connsiteX162" fmla="*/ 409668 w 547363"/>
              <a:gd name="connsiteY162" fmla="*/ 714163 h 994407"/>
              <a:gd name="connsiteX163" fmla="*/ 416196 w 547363"/>
              <a:gd name="connsiteY163" fmla="*/ 710728 h 994407"/>
              <a:gd name="connsiteX164" fmla="*/ 448724 w 547363"/>
              <a:gd name="connsiteY164" fmla="*/ 688322 h 994407"/>
              <a:gd name="connsiteX165" fmla="*/ 467859 w 547363"/>
              <a:gd name="connsiteY165" fmla="*/ 682721 h 994407"/>
              <a:gd name="connsiteX166" fmla="*/ 495285 w 547363"/>
              <a:gd name="connsiteY166" fmla="*/ 663815 h 994407"/>
              <a:gd name="connsiteX167" fmla="*/ 520159 w 547363"/>
              <a:gd name="connsiteY167" fmla="*/ 621105 h 994407"/>
              <a:gd name="connsiteX168" fmla="*/ 529088 w 547363"/>
              <a:gd name="connsiteY168" fmla="*/ 588897 h 994407"/>
              <a:gd name="connsiteX169" fmla="*/ 508678 w 547363"/>
              <a:gd name="connsiteY169" fmla="*/ 606401 h 994407"/>
              <a:gd name="connsiteX170" fmla="*/ 487631 w 547363"/>
              <a:gd name="connsiteY170" fmla="*/ 621805 h 994407"/>
              <a:gd name="connsiteX171" fmla="*/ 465307 w 547363"/>
              <a:gd name="connsiteY171" fmla="*/ 644911 h 994407"/>
              <a:gd name="connsiteX172" fmla="*/ 446173 w 547363"/>
              <a:gd name="connsiteY172" fmla="*/ 680620 h 994407"/>
              <a:gd name="connsiteX173" fmla="*/ 435410 w 547363"/>
              <a:gd name="connsiteY173" fmla="*/ 690335 h 994407"/>
              <a:gd name="connsiteX174" fmla="*/ 422983 w 547363"/>
              <a:gd name="connsiteY174" fmla="*/ 695246 h 994407"/>
              <a:gd name="connsiteX175" fmla="*/ 441071 w 547363"/>
              <a:gd name="connsiteY175" fmla="*/ 670117 h 994407"/>
              <a:gd name="connsiteX176" fmla="*/ 468780 w 547363"/>
              <a:gd name="connsiteY176" fmla="*/ 613593 h 994407"/>
              <a:gd name="connsiteX177" fmla="*/ 472961 w 547363"/>
              <a:gd name="connsiteY177" fmla="*/ 609202 h 994407"/>
              <a:gd name="connsiteX178" fmla="*/ 497198 w 547363"/>
              <a:gd name="connsiteY178" fmla="*/ 578394 h 994407"/>
              <a:gd name="connsiteX179" fmla="*/ 513781 w 547363"/>
              <a:gd name="connsiteY179" fmla="*/ 567191 h 994407"/>
              <a:gd name="connsiteX180" fmla="*/ 534191 w 547363"/>
              <a:gd name="connsiteY180" fmla="*/ 541285 h 994407"/>
              <a:gd name="connsiteX181" fmla="*/ 546310 w 547363"/>
              <a:gd name="connsiteY181" fmla="*/ 495073 h 994407"/>
              <a:gd name="connsiteX182" fmla="*/ 546947 w 547363"/>
              <a:gd name="connsiteY182" fmla="*/ 462864 h 994407"/>
              <a:gd name="connsiteX183" fmla="*/ 532278 w 547363"/>
              <a:gd name="connsiteY183" fmla="*/ 484570 h 994407"/>
              <a:gd name="connsiteX184" fmla="*/ 516332 w 547363"/>
              <a:gd name="connsiteY184" fmla="*/ 504875 h 994407"/>
              <a:gd name="connsiteX185" fmla="*/ 501024 w 547363"/>
              <a:gd name="connsiteY185" fmla="*/ 532883 h 994407"/>
              <a:gd name="connsiteX186" fmla="*/ 492733 w 547363"/>
              <a:gd name="connsiteY186" fmla="*/ 572093 h 994407"/>
              <a:gd name="connsiteX187" fmla="*/ 485159 w 547363"/>
              <a:gd name="connsiteY187" fmla="*/ 584346 h 994407"/>
              <a:gd name="connsiteX188" fmla="*/ 476621 w 547363"/>
              <a:gd name="connsiteY188" fmla="*/ 591438 h 994407"/>
              <a:gd name="connsiteX189" fmla="*/ 492096 w 547363"/>
              <a:gd name="connsiteY189" fmla="*/ 536383 h 994407"/>
              <a:gd name="connsiteX190" fmla="*/ 495732 w 547363"/>
              <a:gd name="connsiteY190" fmla="*/ 504093 h 994407"/>
              <a:gd name="connsiteX191" fmla="*/ 499111 w 547363"/>
              <a:gd name="connsiteY191" fmla="*/ 497873 h 994407"/>
              <a:gd name="connsiteX192" fmla="*/ 514418 w 547363"/>
              <a:gd name="connsiteY192" fmla="*/ 462164 h 994407"/>
              <a:gd name="connsiteX193" fmla="*/ 539931 w 547363"/>
              <a:gd name="connsiteY193" fmla="*/ 416652 h 994407"/>
              <a:gd name="connsiteX194" fmla="*/ 541844 w 547363"/>
              <a:gd name="connsiteY194" fmla="*/ 371140 h 994407"/>
              <a:gd name="connsiteX195" fmla="*/ 536104 w 547363"/>
              <a:gd name="connsiteY195" fmla="*/ 341733 h 994407"/>
              <a:gd name="connsiteX196" fmla="*/ 526537 w 547363"/>
              <a:gd name="connsiteY196" fmla="*/ 365539 h 994407"/>
              <a:gd name="connsiteX197" fmla="*/ 515694 w 547363"/>
              <a:gd name="connsiteY197" fmla="*/ 388645 h 994407"/>
              <a:gd name="connsiteX198" fmla="*/ 507402 w 547363"/>
              <a:gd name="connsiteY198" fmla="*/ 418753 h 994407"/>
              <a:gd name="connsiteX199" fmla="*/ 508678 w 547363"/>
              <a:gd name="connsiteY199" fmla="*/ 457263 h 994407"/>
              <a:gd name="connsiteX200" fmla="*/ 504692 w 547363"/>
              <a:gd name="connsiteY200" fmla="*/ 470916 h 994407"/>
              <a:gd name="connsiteX201" fmla="*/ 498429 w 547363"/>
              <a:gd name="connsiteY201" fmla="*/ 480152 h 994407"/>
              <a:gd name="connsiteX202" fmla="*/ 500228 w 547363"/>
              <a:gd name="connsiteY202" fmla="*/ 464177 h 994407"/>
              <a:gd name="connsiteX203" fmla="*/ 497836 w 547363"/>
              <a:gd name="connsiteY203" fmla="*/ 391446 h 994407"/>
              <a:gd name="connsiteX204" fmla="*/ 497158 w 547363"/>
              <a:gd name="connsiteY204" fmla="*/ 386905 h 994407"/>
              <a:gd name="connsiteX205" fmla="*/ 498473 w 547363"/>
              <a:gd name="connsiteY205" fmla="*/ 385844 h 994407"/>
              <a:gd name="connsiteX206" fmla="*/ 506127 w 547363"/>
              <a:gd name="connsiteY206" fmla="*/ 348734 h 994407"/>
              <a:gd name="connsiteX207" fmla="*/ 522710 w 547363"/>
              <a:gd name="connsiteY207" fmla="*/ 301822 h 994407"/>
              <a:gd name="connsiteX208" fmla="*/ 518245 w 547363"/>
              <a:gd name="connsiteY208" fmla="*/ 259112 h 994407"/>
              <a:gd name="connsiteX209" fmla="*/ 509315 w 547363"/>
              <a:gd name="connsiteY209" fmla="*/ 232505 h 994407"/>
              <a:gd name="connsiteX210" fmla="*/ 502937 w 547363"/>
              <a:gd name="connsiteY210" fmla="*/ 256311 h 994407"/>
              <a:gd name="connsiteX211" fmla="*/ 492095 w 547363"/>
              <a:gd name="connsiteY211" fmla="*/ 309524 h 994407"/>
              <a:gd name="connsiteX212" fmla="*/ 499748 w 547363"/>
              <a:gd name="connsiteY212" fmla="*/ 345934 h 994407"/>
              <a:gd name="connsiteX213" fmla="*/ 498712 w 547363"/>
              <a:gd name="connsiteY213" fmla="*/ 359237 h 994407"/>
              <a:gd name="connsiteX214" fmla="*/ 494531 w 547363"/>
              <a:gd name="connsiteY214" fmla="*/ 369325 h 994407"/>
              <a:gd name="connsiteX215" fmla="*/ 487152 w 547363"/>
              <a:gd name="connsiteY215" fmla="*/ 319940 h 994407"/>
              <a:gd name="connsiteX216" fmla="*/ 477565 w 547363"/>
              <a:gd name="connsiteY216" fmla="*/ 281364 h 994407"/>
              <a:gd name="connsiteX217" fmla="*/ 479339 w 547363"/>
              <a:gd name="connsiteY217" fmla="*/ 279417 h 994407"/>
              <a:gd name="connsiteX218" fmla="*/ 481890 w 547363"/>
              <a:gd name="connsiteY218" fmla="*/ 243007 h 994407"/>
              <a:gd name="connsiteX219" fmla="*/ 492095 w 547363"/>
              <a:gd name="connsiteY219" fmla="*/ 196096 h 994407"/>
              <a:gd name="connsiteX220" fmla="*/ 483804 w 547363"/>
              <a:gd name="connsiteY220" fmla="*/ 156185 h 994407"/>
              <a:gd name="connsiteX221" fmla="*/ 472961 w 547363"/>
              <a:gd name="connsiteY221" fmla="*/ 131679 h 994407"/>
              <a:gd name="connsiteX222" fmla="*/ 468496 w 547363"/>
              <a:gd name="connsiteY222" fmla="*/ 154784 h 994407"/>
              <a:gd name="connsiteX223" fmla="*/ 463394 w 547363"/>
              <a:gd name="connsiteY223" fmla="*/ 207298 h 994407"/>
              <a:gd name="connsiteX224" fmla="*/ 474875 w 547363"/>
              <a:gd name="connsiteY224" fmla="*/ 240907 h 994407"/>
              <a:gd name="connsiteX225" fmla="*/ 475592 w 547363"/>
              <a:gd name="connsiteY225" fmla="*/ 253948 h 994407"/>
              <a:gd name="connsiteX226" fmla="*/ 473137 w 547363"/>
              <a:gd name="connsiteY226" fmla="*/ 263548 h 994407"/>
              <a:gd name="connsiteX227" fmla="*/ 469772 w 547363"/>
              <a:gd name="connsiteY227" fmla="*/ 250009 h 994407"/>
              <a:gd name="connsiteX228" fmla="*/ 445268 w 547363"/>
              <a:gd name="connsiteY228" fmla="*/ 184139 h 994407"/>
              <a:gd name="connsiteX229" fmla="*/ 448087 w 547363"/>
              <a:gd name="connsiteY229" fmla="*/ 179991 h 994407"/>
              <a:gd name="connsiteX230" fmla="*/ 446811 w 547363"/>
              <a:gd name="connsiteY230" fmla="*/ 144982 h 994407"/>
              <a:gd name="connsiteX231" fmla="*/ 453189 w 547363"/>
              <a:gd name="connsiteY231" fmla="*/ 98070 h 994407"/>
              <a:gd name="connsiteX232" fmla="*/ 442346 w 547363"/>
              <a:gd name="connsiteY232" fmla="*/ 60260 h 994407"/>
              <a:gd name="connsiteX233" fmla="*/ 430228 w 547363"/>
              <a:gd name="connsiteY233" fmla="*/ 37854 h 994407"/>
              <a:gd name="connsiteX234" fmla="*/ 427677 w 547363"/>
              <a:gd name="connsiteY234" fmla="*/ 60961 h 994407"/>
              <a:gd name="connsiteX235" fmla="*/ 426401 w 547363"/>
              <a:gd name="connsiteY235" fmla="*/ 112073 h 994407"/>
              <a:gd name="connsiteX236" fmla="*/ 440433 w 547363"/>
              <a:gd name="connsiteY236" fmla="*/ 143582 h 994407"/>
              <a:gd name="connsiteX237" fmla="*/ 441709 w 547363"/>
              <a:gd name="connsiteY237" fmla="*/ 156010 h 994407"/>
              <a:gd name="connsiteX238" fmla="*/ 439779 w 547363"/>
              <a:gd name="connsiteY238" fmla="*/ 169382 h 994407"/>
              <a:gd name="connsiteX239" fmla="*/ 420023 w 547363"/>
              <a:gd name="connsiteY239" fmla="*/ 116274 h 994407"/>
              <a:gd name="connsiteX240" fmla="*/ 412369 w 547363"/>
              <a:gd name="connsiteY240" fmla="*/ 91768 h 994407"/>
              <a:gd name="connsiteX241" fmla="*/ 403440 w 547363"/>
              <a:gd name="connsiteY241" fmla="*/ 46956 h 994407"/>
              <a:gd name="connsiteX242" fmla="*/ 381754 w 547363"/>
              <a:gd name="connsiteY242" fmla="*/ 16148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896" y="44"/>
                  <a:pt x="367723" y="11947"/>
                  <a:pt x="368360" y="21750"/>
                </a:cubicBezTo>
                <a:cubicBezTo>
                  <a:pt x="368360" y="29452"/>
                  <a:pt x="373463" y="56759"/>
                  <a:pt x="382392" y="68662"/>
                </a:cubicBezTo>
                <a:cubicBezTo>
                  <a:pt x="388770" y="76364"/>
                  <a:pt x="395786" y="84066"/>
                  <a:pt x="405353" y="92468"/>
                </a:cubicBezTo>
                <a:cubicBezTo>
                  <a:pt x="407904" y="95269"/>
                  <a:pt x="410456" y="101570"/>
                  <a:pt x="412369" y="108572"/>
                </a:cubicBezTo>
                <a:cubicBezTo>
                  <a:pt x="412688" y="109623"/>
                  <a:pt x="414761" y="116274"/>
                  <a:pt x="418269" y="126515"/>
                </a:cubicBezTo>
                <a:lnTo>
                  <a:pt x="432707" y="165793"/>
                </a:lnTo>
                <a:lnTo>
                  <a:pt x="419385" y="153383"/>
                </a:lnTo>
                <a:cubicBezTo>
                  <a:pt x="415558" y="140780"/>
                  <a:pt x="411731" y="130977"/>
                  <a:pt x="406629" y="121875"/>
                </a:cubicBezTo>
                <a:cubicBezTo>
                  <a:pt x="398975" y="109272"/>
                  <a:pt x="376651" y="95968"/>
                  <a:pt x="369635" y="93868"/>
                </a:cubicBezTo>
                <a:cubicBezTo>
                  <a:pt x="361344" y="90367"/>
                  <a:pt x="351777" y="84066"/>
                  <a:pt x="351777" y="84066"/>
                </a:cubicBezTo>
                <a:cubicBezTo>
                  <a:pt x="351139" y="83365"/>
                  <a:pt x="355604" y="95269"/>
                  <a:pt x="360706" y="106471"/>
                </a:cubicBezTo>
                <a:cubicBezTo>
                  <a:pt x="363895" y="112773"/>
                  <a:pt x="367722" y="125376"/>
                  <a:pt x="380478" y="136579"/>
                </a:cubicBezTo>
                <a:cubicBezTo>
                  <a:pt x="398975" y="152683"/>
                  <a:pt x="405353" y="154784"/>
                  <a:pt x="416195" y="159685"/>
                </a:cubicBezTo>
                <a:cubicBezTo>
                  <a:pt x="424487" y="165987"/>
                  <a:pt x="430865" y="170188"/>
                  <a:pt x="438519" y="184191"/>
                </a:cubicBezTo>
                <a:lnTo>
                  <a:pt x="439586" y="184363"/>
                </a:lnTo>
                <a:lnTo>
                  <a:pt x="448724" y="210099"/>
                </a:lnTo>
                <a:cubicBezTo>
                  <a:pt x="453508" y="224102"/>
                  <a:pt x="459089" y="241257"/>
                  <a:pt x="464670" y="261212"/>
                </a:cubicBezTo>
                <a:lnTo>
                  <a:pt x="465411" y="264368"/>
                </a:lnTo>
                <a:lnTo>
                  <a:pt x="452551" y="249309"/>
                </a:lnTo>
                <a:cubicBezTo>
                  <a:pt x="450000" y="236005"/>
                  <a:pt x="446811" y="225503"/>
                  <a:pt x="442346" y="215700"/>
                </a:cubicBezTo>
                <a:cubicBezTo>
                  <a:pt x="435968" y="201696"/>
                  <a:pt x="413645" y="186292"/>
                  <a:pt x="406628" y="183492"/>
                </a:cubicBezTo>
                <a:cubicBezTo>
                  <a:pt x="398336" y="179291"/>
                  <a:pt x="388769" y="172289"/>
                  <a:pt x="388769" y="172289"/>
                </a:cubicBezTo>
                <a:cubicBezTo>
                  <a:pt x="388132" y="171588"/>
                  <a:pt x="391958" y="183492"/>
                  <a:pt x="396423" y="195394"/>
                </a:cubicBezTo>
                <a:cubicBezTo>
                  <a:pt x="398974" y="202396"/>
                  <a:pt x="402164" y="215000"/>
                  <a:pt x="414282" y="227603"/>
                </a:cubicBezTo>
                <a:cubicBezTo>
                  <a:pt x="431503" y="245808"/>
                  <a:pt x="437881" y="248608"/>
                  <a:pt x="448724" y="254910"/>
                </a:cubicBezTo>
                <a:cubicBezTo>
                  <a:pt x="456378" y="261912"/>
                  <a:pt x="462756" y="266813"/>
                  <a:pt x="468496" y="282918"/>
                </a:cubicBezTo>
                <a:lnTo>
                  <a:pt x="469861" y="283323"/>
                </a:lnTo>
                <a:lnTo>
                  <a:pt x="480615" y="329130"/>
                </a:lnTo>
                <a:lnTo>
                  <a:pt x="485008" y="363973"/>
                </a:lnTo>
                <a:lnTo>
                  <a:pt x="476150" y="350135"/>
                </a:lnTo>
                <a:cubicBezTo>
                  <a:pt x="475513" y="336131"/>
                  <a:pt x="472962" y="324928"/>
                  <a:pt x="469772" y="314426"/>
                </a:cubicBezTo>
                <a:cubicBezTo>
                  <a:pt x="464670" y="299022"/>
                  <a:pt x="443622" y="280818"/>
                  <a:pt x="436606" y="277316"/>
                </a:cubicBezTo>
                <a:cubicBezTo>
                  <a:pt x="428315" y="272415"/>
                  <a:pt x="419386" y="264013"/>
                  <a:pt x="419386" y="264013"/>
                </a:cubicBezTo>
                <a:cubicBezTo>
                  <a:pt x="419386" y="263313"/>
                  <a:pt x="421937" y="275916"/>
                  <a:pt x="425126" y="288519"/>
                </a:cubicBezTo>
                <a:cubicBezTo>
                  <a:pt x="427039" y="295521"/>
                  <a:pt x="428315" y="308825"/>
                  <a:pt x="439157" y="322828"/>
                </a:cubicBezTo>
                <a:cubicBezTo>
                  <a:pt x="455103" y="343133"/>
                  <a:pt x="460843" y="346634"/>
                  <a:pt x="471048" y="355036"/>
                </a:cubicBezTo>
                <a:cubicBezTo>
                  <a:pt x="478064" y="364138"/>
                  <a:pt x="483804" y="369740"/>
                  <a:pt x="487631" y="386544"/>
                </a:cubicBezTo>
                <a:lnTo>
                  <a:pt x="487929" y="387140"/>
                </a:lnTo>
                <a:lnTo>
                  <a:pt x="490899" y="410701"/>
                </a:lnTo>
                <a:lnTo>
                  <a:pt x="489167" y="471328"/>
                </a:lnTo>
                <a:lnTo>
                  <a:pt x="483804" y="457263"/>
                </a:lnTo>
                <a:cubicBezTo>
                  <a:pt x="485717" y="443259"/>
                  <a:pt x="485717" y="431356"/>
                  <a:pt x="483804" y="420153"/>
                </a:cubicBezTo>
                <a:cubicBezTo>
                  <a:pt x="482528" y="411751"/>
                  <a:pt x="477426" y="401948"/>
                  <a:pt x="471686" y="393546"/>
                </a:cubicBezTo>
                <a:cubicBezTo>
                  <a:pt x="465945" y="385844"/>
                  <a:pt x="459567" y="378842"/>
                  <a:pt x="456378" y="376742"/>
                </a:cubicBezTo>
                <a:cubicBezTo>
                  <a:pt x="449362" y="370440"/>
                  <a:pt x="441071" y="360638"/>
                  <a:pt x="441071" y="360638"/>
                </a:cubicBezTo>
                <a:cubicBezTo>
                  <a:pt x="441071" y="359937"/>
                  <a:pt x="441708" y="373241"/>
                  <a:pt x="442984" y="385844"/>
                </a:cubicBezTo>
                <a:cubicBezTo>
                  <a:pt x="443622" y="392846"/>
                  <a:pt x="442984" y="406149"/>
                  <a:pt x="451913" y="422254"/>
                </a:cubicBezTo>
                <a:cubicBezTo>
                  <a:pt x="464032" y="445359"/>
                  <a:pt x="469134" y="450261"/>
                  <a:pt x="478064" y="460763"/>
                </a:cubicBezTo>
                <a:cubicBezTo>
                  <a:pt x="483166" y="470566"/>
                  <a:pt x="487631" y="478268"/>
                  <a:pt x="488269" y="497173"/>
                </a:cubicBezTo>
                <a:lnTo>
                  <a:pt x="488413" y="497735"/>
                </a:lnTo>
                <a:lnTo>
                  <a:pt x="488269" y="502774"/>
                </a:lnTo>
                <a:lnTo>
                  <a:pt x="468745" y="583147"/>
                </a:lnTo>
                <a:lnTo>
                  <a:pt x="467380" y="576907"/>
                </a:lnTo>
                <a:cubicBezTo>
                  <a:pt x="466902" y="571042"/>
                  <a:pt x="467221" y="566141"/>
                  <a:pt x="467859" y="562991"/>
                </a:cubicBezTo>
                <a:cubicBezTo>
                  <a:pt x="473599" y="549687"/>
                  <a:pt x="476150" y="537784"/>
                  <a:pt x="476788" y="526581"/>
                </a:cubicBezTo>
                <a:cubicBezTo>
                  <a:pt x="477426" y="518179"/>
                  <a:pt x="474237" y="506976"/>
                  <a:pt x="470410" y="497173"/>
                </a:cubicBezTo>
                <a:cubicBezTo>
                  <a:pt x="465946" y="488071"/>
                  <a:pt x="460843" y="479669"/>
                  <a:pt x="458292" y="476868"/>
                </a:cubicBezTo>
                <a:cubicBezTo>
                  <a:pt x="451914" y="469166"/>
                  <a:pt x="445536" y="457963"/>
                  <a:pt x="445536" y="457963"/>
                </a:cubicBezTo>
                <a:cubicBezTo>
                  <a:pt x="445536" y="457263"/>
                  <a:pt x="444259" y="469866"/>
                  <a:pt x="442984" y="482469"/>
                </a:cubicBezTo>
                <a:cubicBezTo>
                  <a:pt x="442346" y="490172"/>
                  <a:pt x="439157" y="502775"/>
                  <a:pt x="444259" y="520279"/>
                </a:cubicBezTo>
                <a:cubicBezTo>
                  <a:pt x="451914" y="546186"/>
                  <a:pt x="455103" y="553188"/>
                  <a:pt x="461481" y="565791"/>
                </a:cubicBezTo>
                <a:cubicBezTo>
                  <a:pt x="462756" y="571743"/>
                  <a:pt x="464032" y="576994"/>
                  <a:pt x="464431" y="582858"/>
                </a:cubicBezTo>
                <a:lnTo>
                  <a:pt x="462151" y="603314"/>
                </a:lnTo>
                <a:lnTo>
                  <a:pt x="421543" y="680708"/>
                </a:lnTo>
                <a:lnTo>
                  <a:pt x="424487" y="663116"/>
                </a:lnTo>
                <a:cubicBezTo>
                  <a:pt x="433416" y="651913"/>
                  <a:pt x="439156" y="641411"/>
                  <a:pt x="442983" y="630208"/>
                </a:cubicBezTo>
                <a:cubicBezTo>
                  <a:pt x="445534" y="621806"/>
                  <a:pt x="445534" y="609902"/>
                  <a:pt x="444259" y="599400"/>
                </a:cubicBezTo>
                <a:cubicBezTo>
                  <a:pt x="442983" y="588897"/>
                  <a:pt x="439794" y="579094"/>
                  <a:pt x="437881" y="575594"/>
                </a:cubicBezTo>
                <a:cubicBezTo>
                  <a:pt x="434054" y="565791"/>
                  <a:pt x="430227" y="553188"/>
                  <a:pt x="430227" y="553188"/>
                </a:cubicBezTo>
                <a:cubicBezTo>
                  <a:pt x="430227" y="552487"/>
                  <a:pt x="425762" y="564391"/>
                  <a:pt x="421297" y="576293"/>
                </a:cubicBezTo>
                <a:cubicBezTo>
                  <a:pt x="418746" y="583295"/>
                  <a:pt x="412368" y="594498"/>
                  <a:pt x="412368" y="613403"/>
                </a:cubicBezTo>
                <a:cubicBezTo>
                  <a:pt x="413006" y="627407"/>
                  <a:pt x="413006" y="636509"/>
                  <a:pt x="413644" y="643511"/>
                </a:cubicBezTo>
                <a:cubicBezTo>
                  <a:pt x="414282" y="650513"/>
                  <a:pt x="415557" y="656114"/>
                  <a:pt x="416833" y="663817"/>
                </a:cubicBezTo>
                <a:cubicBezTo>
                  <a:pt x="416514" y="670118"/>
                  <a:pt x="416354" y="675720"/>
                  <a:pt x="415159" y="681584"/>
                </a:cubicBezTo>
                <a:lnTo>
                  <a:pt x="408921" y="696870"/>
                </a:lnTo>
                <a:lnTo>
                  <a:pt x="355684" y="758166"/>
                </a:lnTo>
                <a:lnTo>
                  <a:pt x="347173" y="764899"/>
                </a:lnTo>
                <a:lnTo>
                  <a:pt x="353691" y="749939"/>
                </a:lnTo>
                <a:cubicBezTo>
                  <a:pt x="365171" y="740836"/>
                  <a:pt x="373463" y="732434"/>
                  <a:pt x="380479" y="722631"/>
                </a:cubicBezTo>
                <a:cubicBezTo>
                  <a:pt x="384943" y="715629"/>
                  <a:pt x="388770" y="703727"/>
                  <a:pt x="390046" y="692524"/>
                </a:cubicBezTo>
                <a:cubicBezTo>
                  <a:pt x="391959" y="681321"/>
                  <a:pt x="391321" y="670818"/>
                  <a:pt x="390683" y="666617"/>
                </a:cubicBezTo>
                <a:cubicBezTo>
                  <a:pt x="389408" y="655414"/>
                  <a:pt x="389408" y="642111"/>
                  <a:pt x="389408" y="642111"/>
                </a:cubicBezTo>
                <a:cubicBezTo>
                  <a:pt x="390046" y="641410"/>
                  <a:pt x="381754" y="651213"/>
                  <a:pt x="374100" y="661716"/>
                </a:cubicBezTo>
                <a:cubicBezTo>
                  <a:pt x="369635" y="668017"/>
                  <a:pt x="360069" y="677120"/>
                  <a:pt x="354966" y="696024"/>
                </a:cubicBezTo>
                <a:cubicBezTo>
                  <a:pt x="347313" y="724031"/>
                  <a:pt x="347313" y="732434"/>
                  <a:pt x="346037" y="747838"/>
                </a:cubicBezTo>
                <a:cubicBezTo>
                  <a:pt x="344123" y="753789"/>
                  <a:pt x="342529" y="759216"/>
                  <a:pt x="339898" y="764817"/>
                </a:cubicBezTo>
                <a:lnTo>
                  <a:pt x="331156" y="777572"/>
                </a:lnTo>
                <a:lnTo>
                  <a:pt x="282893" y="815756"/>
                </a:lnTo>
                <a:lnTo>
                  <a:pt x="252045" y="834281"/>
                </a:lnTo>
                <a:lnTo>
                  <a:pt x="262483" y="817856"/>
                </a:lnTo>
                <a:cubicBezTo>
                  <a:pt x="275878" y="811555"/>
                  <a:pt x="286083" y="804553"/>
                  <a:pt x="295012" y="796151"/>
                </a:cubicBezTo>
                <a:cubicBezTo>
                  <a:pt x="302028" y="790550"/>
                  <a:pt x="307769" y="779347"/>
                  <a:pt x="311595" y="768143"/>
                </a:cubicBezTo>
                <a:cubicBezTo>
                  <a:pt x="315422" y="757640"/>
                  <a:pt x="317974" y="747138"/>
                  <a:pt x="317974" y="742236"/>
                </a:cubicBezTo>
                <a:cubicBezTo>
                  <a:pt x="319249" y="731033"/>
                  <a:pt x="323076" y="717030"/>
                  <a:pt x="323076" y="717030"/>
                </a:cubicBezTo>
                <a:cubicBezTo>
                  <a:pt x="323713" y="716330"/>
                  <a:pt x="312871" y="724732"/>
                  <a:pt x="302666" y="733134"/>
                </a:cubicBezTo>
                <a:cubicBezTo>
                  <a:pt x="296925" y="738736"/>
                  <a:pt x="284807" y="745037"/>
                  <a:pt x="275240" y="763942"/>
                </a:cubicBezTo>
                <a:cubicBezTo>
                  <a:pt x="261846" y="791249"/>
                  <a:pt x="259932" y="799652"/>
                  <a:pt x="256105" y="815056"/>
                </a:cubicBezTo>
                <a:cubicBezTo>
                  <a:pt x="250365" y="826959"/>
                  <a:pt x="246539" y="836061"/>
                  <a:pt x="230593" y="846564"/>
                </a:cubicBezTo>
                <a:lnTo>
                  <a:pt x="229774" y="847655"/>
                </a:lnTo>
                <a:lnTo>
                  <a:pt x="209146" y="860042"/>
                </a:lnTo>
                <a:lnTo>
                  <a:pt x="147699" y="891297"/>
                </a:lnTo>
                <a:lnTo>
                  <a:pt x="150547" y="886474"/>
                </a:lnTo>
                <a:cubicBezTo>
                  <a:pt x="154692" y="881573"/>
                  <a:pt x="158838" y="878072"/>
                  <a:pt x="161708" y="875971"/>
                </a:cubicBezTo>
                <a:cubicBezTo>
                  <a:pt x="176378" y="870370"/>
                  <a:pt x="187859" y="864768"/>
                  <a:pt x="198064" y="857767"/>
                </a:cubicBezTo>
                <a:cubicBezTo>
                  <a:pt x="212733" y="847264"/>
                  <a:pt x="227403" y="815756"/>
                  <a:pt x="229316" y="805953"/>
                </a:cubicBezTo>
                <a:cubicBezTo>
                  <a:pt x="232505" y="794050"/>
                  <a:pt x="238883" y="780747"/>
                  <a:pt x="238883" y="780747"/>
                </a:cubicBezTo>
                <a:cubicBezTo>
                  <a:pt x="239522" y="780747"/>
                  <a:pt x="227403" y="787048"/>
                  <a:pt x="214647" y="794050"/>
                </a:cubicBezTo>
                <a:cubicBezTo>
                  <a:pt x="206993" y="798251"/>
                  <a:pt x="193599" y="803153"/>
                  <a:pt x="180842" y="821357"/>
                </a:cubicBezTo>
                <a:cubicBezTo>
                  <a:pt x="162984" y="846564"/>
                  <a:pt x="160433" y="855666"/>
                  <a:pt x="154692" y="871070"/>
                </a:cubicBezTo>
                <a:cubicBezTo>
                  <a:pt x="150865" y="876671"/>
                  <a:pt x="147836" y="881748"/>
                  <a:pt x="143770" y="886824"/>
                </a:cubicBezTo>
                <a:lnTo>
                  <a:pt x="128847" y="900540"/>
                </a:lnTo>
                <a:lnTo>
                  <a:pt x="81505" y="923234"/>
                </a:lnTo>
                <a:cubicBezTo>
                  <a:pt x="63965" y="931811"/>
                  <a:pt x="48816" y="939688"/>
                  <a:pt x="36698" y="947390"/>
                </a:cubicBezTo>
                <a:cubicBezTo>
                  <a:pt x="23942" y="954392"/>
                  <a:pt x="15013" y="962094"/>
                  <a:pt x="9272" y="968396"/>
                </a:cubicBezTo>
                <a:cubicBezTo>
                  <a:pt x="3532" y="974697"/>
                  <a:pt x="1619" y="978898"/>
                  <a:pt x="1619" y="978898"/>
                </a:cubicBezTo>
                <a:cubicBezTo>
                  <a:pt x="-2208" y="987300"/>
                  <a:pt x="1619" y="992902"/>
                  <a:pt x="4170" y="994302"/>
                </a:cubicBezTo>
                <a:cubicBezTo>
                  <a:pt x="6721" y="995003"/>
                  <a:pt x="7997" y="992202"/>
                  <a:pt x="11186" y="985900"/>
                </a:cubicBezTo>
                <a:cubicBezTo>
                  <a:pt x="16288" y="976798"/>
                  <a:pt x="24580" y="969796"/>
                  <a:pt x="33509" y="963494"/>
                </a:cubicBezTo>
                <a:cubicBezTo>
                  <a:pt x="42439" y="957193"/>
                  <a:pt x="52006" y="952291"/>
                  <a:pt x="61573" y="946690"/>
                </a:cubicBezTo>
                <a:cubicBezTo>
                  <a:pt x="80707" y="936187"/>
                  <a:pt x="101117" y="927085"/>
                  <a:pt x="120889" y="917282"/>
                </a:cubicBezTo>
                <a:lnTo>
                  <a:pt x="124937" y="915191"/>
                </a:lnTo>
                <a:lnTo>
                  <a:pt x="131094" y="915182"/>
                </a:lnTo>
                <a:cubicBezTo>
                  <a:pt x="149591" y="909581"/>
                  <a:pt x="159158" y="911681"/>
                  <a:pt x="171914" y="913081"/>
                </a:cubicBezTo>
                <a:cubicBezTo>
                  <a:pt x="186584" y="918683"/>
                  <a:pt x="194238" y="922884"/>
                  <a:pt x="225490" y="921484"/>
                </a:cubicBezTo>
                <a:cubicBezTo>
                  <a:pt x="247814" y="920784"/>
                  <a:pt x="261207" y="910281"/>
                  <a:pt x="269499" y="905380"/>
                </a:cubicBezTo>
                <a:cubicBezTo>
                  <a:pt x="283531" y="896978"/>
                  <a:pt x="296287" y="886474"/>
                  <a:pt x="295649" y="887175"/>
                </a:cubicBezTo>
                <a:cubicBezTo>
                  <a:pt x="295649" y="887875"/>
                  <a:pt x="280342" y="887875"/>
                  <a:pt x="268861" y="885074"/>
                </a:cubicBezTo>
                <a:cubicBezTo>
                  <a:pt x="259932" y="882273"/>
                  <a:pt x="226766" y="878072"/>
                  <a:pt x="209545" y="884374"/>
                </a:cubicBezTo>
                <a:cubicBezTo>
                  <a:pt x="197426" y="889275"/>
                  <a:pt x="186584" y="894877"/>
                  <a:pt x="173190" y="903979"/>
                </a:cubicBezTo>
                <a:cubicBezTo>
                  <a:pt x="169682" y="905380"/>
                  <a:pt x="164580" y="906605"/>
                  <a:pt x="158520" y="906780"/>
                </a:cubicBezTo>
                <a:lnTo>
                  <a:pt x="145531" y="904552"/>
                </a:lnTo>
                <a:lnTo>
                  <a:pt x="230273" y="860774"/>
                </a:lnTo>
                <a:lnTo>
                  <a:pt x="230174" y="861257"/>
                </a:lnTo>
                <a:cubicBezTo>
                  <a:pt x="231031" y="862274"/>
                  <a:pt x="233303" y="862318"/>
                  <a:pt x="237608" y="860567"/>
                </a:cubicBezTo>
                <a:cubicBezTo>
                  <a:pt x="255467" y="852866"/>
                  <a:pt x="264396" y="854266"/>
                  <a:pt x="277153" y="854266"/>
                </a:cubicBezTo>
                <a:cubicBezTo>
                  <a:pt x="291823" y="857067"/>
                  <a:pt x="299476" y="860567"/>
                  <a:pt x="330091" y="855666"/>
                </a:cubicBezTo>
                <a:cubicBezTo>
                  <a:pt x="351777" y="852165"/>
                  <a:pt x="363895" y="838862"/>
                  <a:pt x="371549" y="832560"/>
                </a:cubicBezTo>
                <a:cubicBezTo>
                  <a:pt x="384305" y="821357"/>
                  <a:pt x="395785" y="808754"/>
                  <a:pt x="395148" y="809455"/>
                </a:cubicBezTo>
                <a:cubicBezTo>
                  <a:pt x="395148" y="809455"/>
                  <a:pt x="379841" y="812955"/>
                  <a:pt x="368360" y="812255"/>
                </a:cubicBezTo>
                <a:cubicBezTo>
                  <a:pt x="363895" y="811555"/>
                  <a:pt x="353690" y="812255"/>
                  <a:pt x="342209" y="813656"/>
                </a:cubicBezTo>
                <a:cubicBezTo>
                  <a:pt x="330729" y="815056"/>
                  <a:pt x="319248" y="817857"/>
                  <a:pt x="310957" y="822058"/>
                </a:cubicBezTo>
                <a:cubicBezTo>
                  <a:pt x="300114" y="827659"/>
                  <a:pt x="289909" y="835361"/>
                  <a:pt x="277791" y="845163"/>
                </a:cubicBezTo>
                <a:cubicBezTo>
                  <a:pt x="274602" y="846914"/>
                  <a:pt x="269818" y="848664"/>
                  <a:pt x="263998" y="849452"/>
                </a:cubicBezTo>
                <a:lnTo>
                  <a:pt x="250304" y="848434"/>
                </a:lnTo>
                <a:lnTo>
                  <a:pt x="327497" y="793402"/>
                </a:lnTo>
                <a:lnTo>
                  <a:pt x="327350" y="796118"/>
                </a:lnTo>
                <a:cubicBezTo>
                  <a:pt x="328336" y="796895"/>
                  <a:pt x="330569" y="796501"/>
                  <a:pt x="334555" y="794050"/>
                </a:cubicBezTo>
                <a:cubicBezTo>
                  <a:pt x="350501" y="784248"/>
                  <a:pt x="359430" y="782847"/>
                  <a:pt x="371548" y="780747"/>
                </a:cubicBezTo>
                <a:cubicBezTo>
                  <a:pt x="379202" y="780747"/>
                  <a:pt x="384942" y="781447"/>
                  <a:pt x="391958" y="780047"/>
                </a:cubicBezTo>
                <a:cubicBezTo>
                  <a:pt x="399612" y="778646"/>
                  <a:pt x="408541" y="776546"/>
                  <a:pt x="423211" y="770244"/>
                </a:cubicBezTo>
                <a:cubicBezTo>
                  <a:pt x="443621" y="761142"/>
                  <a:pt x="453188" y="745037"/>
                  <a:pt x="458929" y="737336"/>
                </a:cubicBezTo>
                <a:cubicBezTo>
                  <a:pt x="469134" y="723332"/>
                  <a:pt x="477425" y="707928"/>
                  <a:pt x="476787" y="708628"/>
                </a:cubicBezTo>
                <a:cubicBezTo>
                  <a:pt x="476787" y="708628"/>
                  <a:pt x="462755" y="716330"/>
                  <a:pt x="451912" y="719131"/>
                </a:cubicBezTo>
                <a:cubicBezTo>
                  <a:pt x="447448" y="719831"/>
                  <a:pt x="437243" y="723332"/>
                  <a:pt x="427038" y="727533"/>
                </a:cubicBezTo>
                <a:cubicBezTo>
                  <a:pt x="416833" y="731734"/>
                  <a:pt x="405990" y="736635"/>
                  <a:pt x="398974" y="742937"/>
                </a:cubicBezTo>
                <a:cubicBezTo>
                  <a:pt x="389407" y="751339"/>
                  <a:pt x="381116" y="760441"/>
                  <a:pt x="370911" y="772345"/>
                </a:cubicBezTo>
                <a:cubicBezTo>
                  <a:pt x="368040" y="774795"/>
                  <a:pt x="363576" y="777421"/>
                  <a:pt x="357995" y="779259"/>
                </a:cubicBezTo>
                <a:lnTo>
                  <a:pt x="345357" y="780669"/>
                </a:lnTo>
                <a:lnTo>
                  <a:pt x="351140" y="776546"/>
                </a:lnTo>
                <a:cubicBezTo>
                  <a:pt x="368360" y="761492"/>
                  <a:pt x="384784" y="745037"/>
                  <a:pt x="399932" y="727270"/>
                </a:cubicBezTo>
                <a:lnTo>
                  <a:pt x="409616" y="713816"/>
                </a:lnTo>
                <a:lnTo>
                  <a:pt x="409668" y="714163"/>
                </a:lnTo>
                <a:cubicBezTo>
                  <a:pt x="410775" y="714710"/>
                  <a:pt x="412847" y="713879"/>
                  <a:pt x="416196" y="710728"/>
                </a:cubicBezTo>
                <a:cubicBezTo>
                  <a:pt x="429590" y="697424"/>
                  <a:pt x="437882" y="693923"/>
                  <a:pt x="448724" y="688322"/>
                </a:cubicBezTo>
                <a:cubicBezTo>
                  <a:pt x="455741" y="686221"/>
                  <a:pt x="460843" y="684821"/>
                  <a:pt x="467859" y="682721"/>
                </a:cubicBezTo>
                <a:cubicBezTo>
                  <a:pt x="474875" y="679219"/>
                  <a:pt x="483166" y="674318"/>
                  <a:pt x="495285" y="663815"/>
                </a:cubicBezTo>
                <a:cubicBezTo>
                  <a:pt x="511868" y="648411"/>
                  <a:pt x="516970" y="630207"/>
                  <a:pt x="520159" y="621105"/>
                </a:cubicBezTo>
                <a:cubicBezTo>
                  <a:pt x="525900" y="605000"/>
                  <a:pt x="529088" y="588196"/>
                  <a:pt x="529088" y="588897"/>
                </a:cubicBezTo>
                <a:cubicBezTo>
                  <a:pt x="529088" y="588897"/>
                  <a:pt x="518246" y="600099"/>
                  <a:pt x="508678" y="606401"/>
                </a:cubicBezTo>
                <a:cubicBezTo>
                  <a:pt x="504852" y="608502"/>
                  <a:pt x="496560" y="614803"/>
                  <a:pt x="487631" y="621805"/>
                </a:cubicBezTo>
                <a:cubicBezTo>
                  <a:pt x="479339" y="628806"/>
                  <a:pt x="470410" y="637209"/>
                  <a:pt x="465307" y="644911"/>
                </a:cubicBezTo>
                <a:cubicBezTo>
                  <a:pt x="458929" y="655413"/>
                  <a:pt x="453189" y="666616"/>
                  <a:pt x="446173" y="680620"/>
                </a:cubicBezTo>
                <a:cubicBezTo>
                  <a:pt x="443941" y="683420"/>
                  <a:pt x="440274" y="687096"/>
                  <a:pt x="435410" y="690335"/>
                </a:cubicBezTo>
                <a:lnTo>
                  <a:pt x="422983" y="695246"/>
                </a:lnTo>
                <a:lnTo>
                  <a:pt x="441071" y="670117"/>
                </a:lnTo>
                <a:lnTo>
                  <a:pt x="468780" y="613593"/>
                </a:lnTo>
                <a:lnTo>
                  <a:pt x="472961" y="609202"/>
                </a:lnTo>
                <a:cubicBezTo>
                  <a:pt x="481890" y="592398"/>
                  <a:pt x="488268" y="587497"/>
                  <a:pt x="497198" y="578394"/>
                </a:cubicBezTo>
                <a:cubicBezTo>
                  <a:pt x="503576" y="574193"/>
                  <a:pt x="508041" y="571392"/>
                  <a:pt x="513781" y="567191"/>
                </a:cubicBezTo>
                <a:cubicBezTo>
                  <a:pt x="519521" y="562290"/>
                  <a:pt x="525899" y="554588"/>
                  <a:pt x="534191" y="541285"/>
                </a:cubicBezTo>
                <a:cubicBezTo>
                  <a:pt x="545671" y="522380"/>
                  <a:pt x="545671" y="504875"/>
                  <a:pt x="546310" y="495073"/>
                </a:cubicBezTo>
                <a:cubicBezTo>
                  <a:pt x="548223" y="478268"/>
                  <a:pt x="546947" y="462164"/>
                  <a:pt x="546947" y="462864"/>
                </a:cubicBezTo>
                <a:cubicBezTo>
                  <a:pt x="546947" y="462864"/>
                  <a:pt x="539931" y="476167"/>
                  <a:pt x="532278" y="484570"/>
                </a:cubicBezTo>
                <a:cubicBezTo>
                  <a:pt x="529088" y="487370"/>
                  <a:pt x="522710" y="495773"/>
                  <a:pt x="516332" y="504875"/>
                </a:cubicBezTo>
                <a:cubicBezTo>
                  <a:pt x="509954" y="513977"/>
                  <a:pt x="503576" y="524480"/>
                  <a:pt x="501024" y="532883"/>
                </a:cubicBezTo>
                <a:cubicBezTo>
                  <a:pt x="497836" y="544785"/>
                  <a:pt x="495284" y="556689"/>
                  <a:pt x="492733" y="572093"/>
                </a:cubicBezTo>
                <a:cubicBezTo>
                  <a:pt x="491457" y="575244"/>
                  <a:pt x="488906" y="579795"/>
                  <a:pt x="485159" y="584346"/>
                </a:cubicBezTo>
                <a:lnTo>
                  <a:pt x="476621" y="591438"/>
                </a:lnTo>
                <a:lnTo>
                  <a:pt x="492096" y="536383"/>
                </a:lnTo>
                <a:lnTo>
                  <a:pt x="495732" y="504093"/>
                </a:lnTo>
                <a:lnTo>
                  <a:pt x="499111" y="497873"/>
                </a:lnTo>
                <a:cubicBezTo>
                  <a:pt x="503576" y="479668"/>
                  <a:pt x="508040" y="472667"/>
                  <a:pt x="514418" y="462164"/>
                </a:cubicBezTo>
                <a:cubicBezTo>
                  <a:pt x="523986" y="450961"/>
                  <a:pt x="529726" y="446060"/>
                  <a:pt x="539931" y="416652"/>
                </a:cubicBezTo>
                <a:cubicBezTo>
                  <a:pt x="546947" y="396347"/>
                  <a:pt x="543120" y="380243"/>
                  <a:pt x="541844" y="371140"/>
                </a:cubicBezTo>
                <a:cubicBezTo>
                  <a:pt x="539931" y="355736"/>
                  <a:pt x="536104" y="341033"/>
                  <a:pt x="536104" y="341733"/>
                </a:cubicBezTo>
                <a:cubicBezTo>
                  <a:pt x="536104" y="342433"/>
                  <a:pt x="532277" y="355736"/>
                  <a:pt x="526537" y="365539"/>
                </a:cubicBezTo>
                <a:cubicBezTo>
                  <a:pt x="523986" y="369740"/>
                  <a:pt x="519521" y="378843"/>
                  <a:pt x="515694" y="388645"/>
                </a:cubicBezTo>
                <a:cubicBezTo>
                  <a:pt x="511868" y="399147"/>
                  <a:pt x="508040" y="410350"/>
                  <a:pt x="507402" y="418753"/>
                </a:cubicBezTo>
                <a:cubicBezTo>
                  <a:pt x="506764" y="430656"/>
                  <a:pt x="507402" y="442559"/>
                  <a:pt x="508678" y="457263"/>
                </a:cubicBezTo>
                <a:cubicBezTo>
                  <a:pt x="508359" y="460764"/>
                  <a:pt x="507083" y="465665"/>
                  <a:pt x="504692" y="470916"/>
                </a:cubicBezTo>
                <a:lnTo>
                  <a:pt x="498429" y="480152"/>
                </a:lnTo>
                <a:lnTo>
                  <a:pt x="500228" y="464177"/>
                </a:lnTo>
                <a:cubicBezTo>
                  <a:pt x="501025" y="439933"/>
                  <a:pt x="500068" y="415602"/>
                  <a:pt x="497836" y="391446"/>
                </a:cubicBezTo>
                <a:lnTo>
                  <a:pt x="497158" y="386905"/>
                </a:lnTo>
                <a:lnTo>
                  <a:pt x="498473" y="385844"/>
                </a:lnTo>
                <a:cubicBezTo>
                  <a:pt x="499110" y="367639"/>
                  <a:pt x="502300" y="359937"/>
                  <a:pt x="506127" y="348734"/>
                </a:cubicBezTo>
                <a:cubicBezTo>
                  <a:pt x="513142" y="336131"/>
                  <a:pt x="517607" y="330530"/>
                  <a:pt x="522710" y="301822"/>
                </a:cubicBezTo>
                <a:cubicBezTo>
                  <a:pt x="525899" y="281517"/>
                  <a:pt x="520159" y="267514"/>
                  <a:pt x="518245" y="259112"/>
                </a:cubicBezTo>
                <a:cubicBezTo>
                  <a:pt x="514418" y="245108"/>
                  <a:pt x="509315" y="231804"/>
                  <a:pt x="509315" y="232505"/>
                </a:cubicBezTo>
                <a:cubicBezTo>
                  <a:pt x="509315" y="232505"/>
                  <a:pt x="506764" y="246508"/>
                  <a:pt x="502937" y="256311"/>
                </a:cubicBezTo>
                <a:cubicBezTo>
                  <a:pt x="499110" y="264012"/>
                  <a:pt x="490819" y="292720"/>
                  <a:pt x="492095" y="309524"/>
                </a:cubicBezTo>
                <a:cubicBezTo>
                  <a:pt x="493370" y="320727"/>
                  <a:pt x="495922" y="331930"/>
                  <a:pt x="499748" y="345934"/>
                </a:cubicBezTo>
                <a:cubicBezTo>
                  <a:pt x="500067" y="349085"/>
                  <a:pt x="499907" y="353811"/>
                  <a:pt x="498712" y="359237"/>
                </a:cubicBezTo>
                <a:lnTo>
                  <a:pt x="494531" y="369325"/>
                </a:lnTo>
                <a:lnTo>
                  <a:pt x="487152" y="319940"/>
                </a:lnTo>
                <a:lnTo>
                  <a:pt x="477565" y="281364"/>
                </a:lnTo>
                <a:lnTo>
                  <a:pt x="479339" y="279417"/>
                </a:lnTo>
                <a:cubicBezTo>
                  <a:pt x="477426" y="262612"/>
                  <a:pt x="479339" y="254210"/>
                  <a:pt x="481890" y="243007"/>
                </a:cubicBezTo>
                <a:cubicBezTo>
                  <a:pt x="486355" y="230404"/>
                  <a:pt x="490182" y="223402"/>
                  <a:pt x="492095" y="196096"/>
                </a:cubicBezTo>
                <a:cubicBezTo>
                  <a:pt x="493371" y="176490"/>
                  <a:pt x="486355" y="163887"/>
                  <a:pt x="483804" y="156185"/>
                </a:cubicBezTo>
                <a:cubicBezTo>
                  <a:pt x="478702" y="142882"/>
                  <a:pt x="472961" y="130978"/>
                  <a:pt x="472961" y="131679"/>
                </a:cubicBezTo>
                <a:cubicBezTo>
                  <a:pt x="472961" y="131679"/>
                  <a:pt x="471685" y="144982"/>
                  <a:pt x="468496" y="154784"/>
                </a:cubicBezTo>
                <a:cubicBezTo>
                  <a:pt x="465945" y="162487"/>
                  <a:pt x="460205" y="191194"/>
                  <a:pt x="463394" y="207298"/>
                </a:cubicBezTo>
                <a:cubicBezTo>
                  <a:pt x="465945" y="217801"/>
                  <a:pt x="469772" y="228304"/>
                  <a:pt x="474875" y="240907"/>
                </a:cubicBezTo>
                <a:cubicBezTo>
                  <a:pt x="475512" y="244058"/>
                  <a:pt x="475991" y="248609"/>
                  <a:pt x="475592" y="253948"/>
                </a:cubicBezTo>
                <a:lnTo>
                  <a:pt x="473137" y="263548"/>
                </a:lnTo>
                <a:lnTo>
                  <a:pt x="469772" y="250009"/>
                </a:lnTo>
                <a:lnTo>
                  <a:pt x="445268" y="184139"/>
                </a:lnTo>
                <a:lnTo>
                  <a:pt x="448087" y="179991"/>
                </a:lnTo>
                <a:cubicBezTo>
                  <a:pt x="444260" y="163887"/>
                  <a:pt x="445535" y="156185"/>
                  <a:pt x="446811" y="144982"/>
                </a:cubicBezTo>
                <a:cubicBezTo>
                  <a:pt x="450638" y="131679"/>
                  <a:pt x="453189" y="125377"/>
                  <a:pt x="453189" y="98070"/>
                </a:cubicBezTo>
                <a:cubicBezTo>
                  <a:pt x="453189" y="79165"/>
                  <a:pt x="445535" y="67262"/>
                  <a:pt x="442346" y="60260"/>
                </a:cubicBezTo>
                <a:cubicBezTo>
                  <a:pt x="436606" y="48357"/>
                  <a:pt x="430228" y="37154"/>
                  <a:pt x="430228" y="37854"/>
                </a:cubicBezTo>
                <a:cubicBezTo>
                  <a:pt x="430228" y="38555"/>
                  <a:pt x="429590" y="51158"/>
                  <a:pt x="427677" y="60961"/>
                </a:cubicBezTo>
                <a:cubicBezTo>
                  <a:pt x="425125" y="68662"/>
                  <a:pt x="421936" y="97370"/>
                  <a:pt x="426401" y="112073"/>
                </a:cubicBezTo>
                <a:cubicBezTo>
                  <a:pt x="429590" y="121876"/>
                  <a:pt x="434055" y="132379"/>
                  <a:pt x="440433" y="143582"/>
                </a:cubicBezTo>
                <a:cubicBezTo>
                  <a:pt x="441071" y="146383"/>
                  <a:pt x="441709" y="150759"/>
                  <a:pt x="441709" y="156010"/>
                </a:cubicBezTo>
                <a:lnTo>
                  <a:pt x="439779" y="169382"/>
                </a:lnTo>
                <a:lnTo>
                  <a:pt x="420023" y="116274"/>
                </a:lnTo>
                <a:cubicBezTo>
                  <a:pt x="414921" y="107172"/>
                  <a:pt x="414283" y="100170"/>
                  <a:pt x="412369" y="91768"/>
                </a:cubicBezTo>
                <a:cubicBezTo>
                  <a:pt x="411731" y="78465"/>
                  <a:pt x="412369" y="71463"/>
                  <a:pt x="403440" y="46956"/>
                </a:cubicBezTo>
                <a:cubicBezTo>
                  <a:pt x="397699" y="29452"/>
                  <a:pt x="386857" y="21050"/>
                  <a:pt x="381754" y="16148"/>
                </a:cubicBezTo>
                <a:cubicBezTo>
                  <a:pt x="372825" y="7046"/>
                  <a:pt x="363258" y="-656"/>
                  <a:pt x="363896" y="4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35" name="任意多边形: 形状 611">
            <a:extLst>
              <a:ext uri="{FF2B5EF4-FFF2-40B4-BE49-F238E27FC236}">
                <a16:creationId xmlns:a16="http://schemas.microsoft.com/office/drawing/2014/main" id="{EDE55430-4CC9-47A5-B562-DA3F7897C8D1}"/>
              </a:ext>
            </a:extLst>
          </p:cNvPr>
          <p:cNvSpPr/>
          <p:nvPr/>
        </p:nvSpPr>
        <p:spPr>
          <a:xfrm>
            <a:off x="10518470" y="3036399"/>
            <a:ext cx="547363" cy="994407"/>
          </a:xfrm>
          <a:custGeom>
            <a:avLst/>
            <a:gdLst>
              <a:gd name="connsiteX0" fmla="*/ 363896 w 547363"/>
              <a:gd name="connsiteY0" fmla="*/ 44 h 994407"/>
              <a:gd name="connsiteX1" fmla="*/ 381754 w 547363"/>
              <a:gd name="connsiteY1" fmla="*/ 16148 h 994407"/>
              <a:gd name="connsiteX2" fmla="*/ 403440 w 547363"/>
              <a:gd name="connsiteY2" fmla="*/ 46956 h 994407"/>
              <a:gd name="connsiteX3" fmla="*/ 412369 w 547363"/>
              <a:gd name="connsiteY3" fmla="*/ 91768 h 994407"/>
              <a:gd name="connsiteX4" fmla="*/ 420023 w 547363"/>
              <a:gd name="connsiteY4" fmla="*/ 116274 h 994407"/>
              <a:gd name="connsiteX5" fmla="*/ 439779 w 547363"/>
              <a:gd name="connsiteY5" fmla="*/ 169382 h 994407"/>
              <a:gd name="connsiteX6" fmla="*/ 441709 w 547363"/>
              <a:gd name="connsiteY6" fmla="*/ 156010 h 994407"/>
              <a:gd name="connsiteX7" fmla="*/ 440433 w 547363"/>
              <a:gd name="connsiteY7" fmla="*/ 143582 h 994407"/>
              <a:gd name="connsiteX8" fmla="*/ 426401 w 547363"/>
              <a:gd name="connsiteY8" fmla="*/ 112073 h 994407"/>
              <a:gd name="connsiteX9" fmla="*/ 427677 w 547363"/>
              <a:gd name="connsiteY9" fmla="*/ 60961 h 994407"/>
              <a:gd name="connsiteX10" fmla="*/ 430228 w 547363"/>
              <a:gd name="connsiteY10" fmla="*/ 37854 h 994407"/>
              <a:gd name="connsiteX11" fmla="*/ 442346 w 547363"/>
              <a:gd name="connsiteY11" fmla="*/ 60260 h 994407"/>
              <a:gd name="connsiteX12" fmla="*/ 453189 w 547363"/>
              <a:gd name="connsiteY12" fmla="*/ 98070 h 994407"/>
              <a:gd name="connsiteX13" fmla="*/ 446811 w 547363"/>
              <a:gd name="connsiteY13" fmla="*/ 144982 h 994407"/>
              <a:gd name="connsiteX14" fmla="*/ 448087 w 547363"/>
              <a:gd name="connsiteY14" fmla="*/ 179991 h 994407"/>
              <a:gd name="connsiteX15" fmla="*/ 445268 w 547363"/>
              <a:gd name="connsiteY15" fmla="*/ 184139 h 994407"/>
              <a:gd name="connsiteX16" fmla="*/ 469772 w 547363"/>
              <a:gd name="connsiteY16" fmla="*/ 250009 h 994407"/>
              <a:gd name="connsiteX17" fmla="*/ 473137 w 547363"/>
              <a:gd name="connsiteY17" fmla="*/ 263548 h 994407"/>
              <a:gd name="connsiteX18" fmla="*/ 475592 w 547363"/>
              <a:gd name="connsiteY18" fmla="*/ 253948 h 994407"/>
              <a:gd name="connsiteX19" fmla="*/ 474875 w 547363"/>
              <a:gd name="connsiteY19" fmla="*/ 240907 h 994407"/>
              <a:gd name="connsiteX20" fmla="*/ 463394 w 547363"/>
              <a:gd name="connsiteY20" fmla="*/ 207298 h 994407"/>
              <a:gd name="connsiteX21" fmla="*/ 468496 w 547363"/>
              <a:gd name="connsiteY21" fmla="*/ 154784 h 994407"/>
              <a:gd name="connsiteX22" fmla="*/ 472961 w 547363"/>
              <a:gd name="connsiteY22" fmla="*/ 131679 h 994407"/>
              <a:gd name="connsiteX23" fmla="*/ 483804 w 547363"/>
              <a:gd name="connsiteY23" fmla="*/ 156185 h 994407"/>
              <a:gd name="connsiteX24" fmla="*/ 492095 w 547363"/>
              <a:gd name="connsiteY24" fmla="*/ 196096 h 994407"/>
              <a:gd name="connsiteX25" fmla="*/ 481890 w 547363"/>
              <a:gd name="connsiteY25" fmla="*/ 243007 h 994407"/>
              <a:gd name="connsiteX26" fmla="*/ 479339 w 547363"/>
              <a:gd name="connsiteY26" fmla="*/ 279417 h 994407"/>
              <a:gd name="connsiteX27" fmla="*/ 477565 w 547363"/>
              <a:gd name="connsiteY27" fmla="*/ 281364 h 994407"/>
              <a:gd name="connsiteX28" fmla="*/ 487152 w 547363"/>
              <a:gd name="connsiteY28" fmla="*/ 319940 h 994407"/>
              <a:gd name="connsiteX29" fmla="*/ 494531 w 547363"/>
              <a:gd name="connsiteY29" fmla="*/ 369327 h 994407"/>
              <a:gd name="connsiteX30" fmla="*/ 498713 w 547363"/>
              <a:gd name="connsiteY30" fmla="*/ 359237 h 994407"/>
              <a:gd name="connsiteX31" fmla="*/ 499749 w 547363"/>
              <a:gd name="connsiteY31" fmla="*/ 345934 h 994407"/>
              <a:gd name="connsiteX32" fmla="*/ 492096 w 547363"/>
              <a:gd name="connsiteY32" fmla="*/ 309524 h 994407"/>
              <a:gd name="connsiteX33" fmla="*/ 502938 w 547363"/>
              <a:gd name="connsiteY33" fmla="*/ 256311 h 994407"/>
              <a:gd name="connsiteX34" fmla="*/ 509316 w 547363"/>
              <a:gd name="connsiteY34" fmla="*/ 232505 h 994407"/>
              <a:gd name="connsiteX35" fmla="*/ 518246 w 547363"/>
              <a:gd name="connsiteY35" fmla="*/ 259112 h 994407"/>
              <a:gd name="connsiteX36" fmla="*/ 522711 w 547363"/>
              <a:gd name="connsiteY36" fmla="*/ 301822 h 994407"/>
              <a:gd name="connsiteX37" fmla="*/ 506128 w 547363"/>
              <a:gd name="connsiteY37" fmla="*/ 348734 h 994407"/>
              <a:gd name="connsiteX38" fmla="*/ 498474 w 547363"/>
              <a:gd name="connsiteY38" fmla="*/ 385844 h 994407"/>
              <a:gd name="connsiteX39" fmla="*/ 497158 w 547363"/>
              <a:gd name="connsiteY39" fmla="*/ 386906 h 994407"/>
              <a:gd name="connsiteX40" fmla="*/ 497836 w 547363"/>
              <a:gd name="connsiteY40" fmla="*/ 391446 h 994407"/>
              <a:gd name="connsiteX41" fmla="*/ 500227 w 547363"/>
              <a:gd name="connsiteY41" fmla="*/ 464177 h 994407"/>
              <a:gd name="connsiteX42" fmla="*/ 498428 w 547363"/>
              <a:gd name="connsiteY42" fmla="*/ 480152 h 994407"/>
              <a:gd name="connsiteX43" fmla="*/ 504692 w 547363"/>
              <a:gd name="connsiteY43" fmla="*/ 470916 h 994407"/>
              <a:gd name="connsiteX44" fmla="*/ 508678 w 547363"/>
              <a:gd name="connsiteY44" fmla="*/ 457263 h 994407"/>
              <a:gd name="connsiteX45" fmla="*/ 507402 w 547363"/>
              <a:gd name="connsiteY45" fmla="*/ 418753 h 994407"/>
              <a:gd name="connsiteX46" fmla="*/ 515694 w 547363"/>
              <a:gd name="connsiteY46" fmla="*/ 388645 h 994407"/>
              <a:gd name="connsiteX47" fmla="*/ 526537 w 547363"/>
              <a:gd name="connsiteY47" fmla="*/ 365539 h 994407"/>
              <a:gd name="connsiteX48" fmla="*/ 536104 w 547363"/>
              <a:gd name="connsiteY48" fmla="*/ 341733 h 994407"/>
              <a:gd name="connsiteX49" fmla="*/ 541844 w 547363"/>
              <a:gd name="connsiteY49" fmla="*/ 371140 h 994407"/>
              <a:gd name="connsiteX50" fmla="*/ 539931 w 547363"/>
              <a:gd name="connsiteY50" fmla="*/ 416652 h 994407"/>
              <a:gd name="connsiteX51" fmla="*/ 514418 w 547363"/>
              <a:gd name="connsiteY51" fmla="*/ 462164 h 994407"/>
              <a:gd name="connsiteX52" fmla="*/ 499111 w 547363"/>
              <a:gd name="connsiteY52" fmla="*/ 497873 h 994407"/>
              <a:gd name="connsiteX53" fmla="*/ 495732 w 547363"/>
              <a:gd name="connsiteY53" fmla="*/ 504094 h 994407"/>
              <a:gd name="connsiteX54" fmla="*/ 492096 w 547363"/>
              <a:gd name="connsiteY54" fmla="*/ 536383 h 994407"/>
              <a:gd name="connsiteX55" fmla="*/ 476621 w 547363"/>
              <a:gd name="connsiteY55" fmla="*/ 591438 h 994407"/>
              <a:gd name="connsiteX56" fmla="*/ 485159 w 547363"/>
              <a:gd name="connsiteY56" fmla="*/ 584346 h 994407"/>
              <a:gd name="connsiteX57" fmla="*/ 492733 w 547363"/>
              <a:gd name="connsiteY57" fmla="*/ 572093 h 994407"/>
              <a:gd name="connsiteX58" fmla="*/ 501024 w 547363"/>
              <a:gd name="connsiteY58" fmla="*/ 532883 h 994407"/>
              <a:gd name="connsiteX59" fmla="*/ 516332 w 547363"/>
              <a:gd name="connsiteY59" fmla="*/ 504875 h 994407"/>
              <a:gd name="connsiteX60" fmla="*/ 532278 w 547363"/>
              <a:gd name="connsiteY60" fmla="*/ 484570 h 994407"/>
              <a:gd name="connsiteX61" fmla="*/ 546947 w 547363"/>
              <a:gd name="connsiteY61" fmla="*/ 462864 h 994407"/>
              <a:gd name="connsiteX62" fmla="*/ 546310 w 547363"/>
              <a:gd name="connsiteY62" fmla="*/ 495073 h 994407"/>
              <a:gd name="connsiteX63" fmla="*/ 534191 w 547363"/>
              <a:gd name="connsiteY63" fmla="*/ 541285 h 994407"/>
              <a:gd name="connsiteX64" fmla="*/ 513781 w 547363"/>
              <a:gd name="connsiteY64" fmla="*/ 567191 h 994407"/>
              <a:gd name="connsiteX65" fmla="*/ 497198 w 547363"/>
              <a:gd name="connsiteY65" fmla="*/ 578394 h 994407"/>
              <a:gd name="connsiteX66" fmla="*/ 472961 w 547363"/>
              <a:gd name="connsiteY66" fmla="*/ 609202 h 994407"/>
              <a:gd name="connsiteX67" fmla="*/ 468780 w 547363"/>
              <a:gd name="connsiteY67" fmla="*/ 613593 h 994407"/>
              <a:gd name="connsiteX68" fmla="*/ 441071 w 547363"/>
              <a:gd name="connsiteY68" fmla="*/ 670117 h 994407"/>
              <a:gd name="connsiteX69" fmla="*/ 422983 w 547363"/>
              <a:gd name="connsiteY69" fmla="*/ 695246 h 994407"/>
              <a:gd name="connsiteX70" fmla="*/ 435410 w 547363"/>
              <a:gd name="connsiteY70" fmla="*/ 690335 h 994407"/>
              <a:gd name="connsiteX71" fmla="*/ 446173 w 547363"/>
              <a:gd name="connsiteY71" fmla="*/ 680620 h 994407"/>
              <a:gd name="connsiteX72" fmla="*/ 465307 w 547363"/>
              <a:gd name="connsiteY72" fmla="*/ 644911 h 994407"/>
              <a:gd name="connsiteX73" fmla="*/ 487631 w 547363"/>
              <a:gd name="connsiteY73" fmla="*/ 621805 h 994407"/>
              <a:gd name="connsiteX74" fmla="*/ 508678 w 547363"/>
              <a:gd name="connsiteY74" fmla="*/ 606401 h 994407"/>
              <a:gd name="connsiteX75" fmla="*/ 529088 w 547363"/>
              <a:gd name="connsiteY75" fmla="*/ 588897 h 994407"/>
              <a:gd name="connsiteX76" fmla="*/ 520159 w 547363"/>
              <a:gd name="connsiteY76" fmla="*/ 621105 h 994407"/>
              <a:gd name="connsiteX77" fmla="*/ 495285 w 547363"/>
              <a:gd name="connsiteY77" fmla="*/ 663815 h 994407"/>
              <a:gd name="connsiteX78" fmla="*/ 467859 w 547363"/>
              <a:gd name="connsiteY78" fmla="*/ 682721 h 994407"/>
              <a:gd name="connsiteX79" fmla="*/ 448724 w 547363"/>
              <a:gd name="connsiteY79" fmla="*/ 688322 h 994407"/>
              <a:gd name="connsiteX80" fmla="*/ 416196 w 547363"/>
              <a:gd name="connsiteY80" fmla="*/ 710728 h 994407"/>
              <a:gd name="connsiteX81" fmla="*/ 409668 w 547363"/>
              <a:gd name="connsiteY81" fmla="*/ 714163 h 994407"/>
              <a:gd name="connsiteX82" fmla="*/ 409616 w 547363"/>
              <a:gd name="connsiteY82" fmla="*/ 713816 h 994407"/>
              <a:gd name="connsiteX83" fmla="*/ 399932 w 547363"/>
              <a:gd name="connsiteY83" fmla="*/ 727270 h 994407"/>
              <a:gd name="connsiteX84" fmla="*/ 351140 w 547363"/>
              <a:gd name="connsiteY84" fmla="*/ 776546 h 994407"/>
              <a:gd name="connsiteX85" fmla="*/ 345357 w 547363"/>
              <a:gd name="connsiteY85" fmla="*/ 780669 h 994407"/>
              <a:gd name="connsiteX86" fmla="*/ 357996 w 547363"/>
              <a:gd name="connsiteY86" fmla="*/ 779259 h 994407"/>
              <a:gd name="connsiteX87" fmla="*/ 370912 w 547363"/>
              <a:gd name="connsiteY87" fmla="*/ 772345 h 994407"/>
              <a:gd name="connsiteX88" fmla="*/ 398975 w 547363"/>
              <a:gd name="connsiteY88" fmla="*/ 742937 h 994407"/>
              <a:gd name="connsiteX89" fmla="*/ 427039 w 547363"/>
              <a:gd name="connsiteY89" fmla="*/ 727533 h 994407"/>
              <a:gd name="connsiteX90" fmla="*/ 451913 w 547363"/>
              <a:gd name="connsiteY90" fmla="*/ 719131 h 994407"/>
              <a:gd name="connsiteX91" fmla="*/ 476788 w 547363"/>
              <a:gd name="connsiteY91" fmla="*/ 708628 h 994407"/>
              <a:gd name="connsiteX92" fmla="*/ 458930 w 547363"/>
              <a:gd name="connsiteY92" fmla="*/ 737336 h 994407"/>
              <a:gd name="connsiteX93" fmla="*/ 423212 w 547363"/>
              <a:gd name="connsiteY93" fmla="*/ 770244 h 994407"/>
              <a:gd name="connsiteX94" fmla="*/ 391959 w 547363"/>
              <a:gd name="connsiteY94" fmla="*/ 780047 h 994407"/>
              <a:gd name="connsiteX95" fmla="*/ 371549 w 547363"/>
              <a:gd name="connsiteY95" fmla="*/ 780747 h 994407"/>
              <a:gd name="connsiteX96" fmla="*/ 334556 w 547363"/>
              <a:gd name="connsiteY96" fmla="*/ 794050 h 994407"/>
              <a:gd name="connsiteX97" fmla="*/ 327351 w 547363"/>
              <a:gd name="connsiteY97" fmla="*/ 796118 h 994407"/>
              <a:gd name="connsiteX98" fmla="*/ 327498 w 547363"/>
              <a:gd name="connsiteY98" fmla="*/ 793401 h 994407"/>
              <a:gd name="connsiteX99" fmla="*/ 250304 w 547363"/>
              <a:gd name="connsiteY99" fmla="*/ 848434 h 994407"/>
              <a:gd name="connsiteX100" fmla="*/ 263998 w 547363"/>
              <a:gd name="connsiteY100" fmla="*/ 849452 h 994407"/>
              <a:gd name="connsiteX101" fmla="*/ 277791 w 547363"/>
              <a:gd name="connsiteY101" fmla="*/ 845163 h 994407"/>
              <a:gd name="connsiteX102" fmla="*/ 310957 w 547363"/>
              <a:gd name="connsiteY102" fmla="*/ 822058 h 994407"/>
              <a:gd name="connsiteX103" fmla="*/ 342209 w 547363"/>
              <a:gd name="connsiteY103" fmla="*/ 813656 h 994407"/>
              <a:gd name="connsiteX104" fmla="*/ 368360 w 547363"/>
              <a:gd name="connsiteY104" fmla="*/ 812255 h 994407"/>
              <a:gd name="connsiteX105" fmla="*/ 395148 w 547363"/>
              <a:gd name="connsiteY105" fmla="*/ 809455 h 994407"/>
              <a:gd name="connsiteX106" fmla="*/ 371549 w 547363"/>
              <a:gd name="connsiteY106" fmla="*/ 832560 h 994407"/>
              <a:gd name="connsiteX107" fmla="*/ 330091 w 547363"/>
              <a:gd name="connsiteY107" fmla="*/ 855666 h 994407"/>
              <a:gd name="connsiteX108" fmla="*/ 277153 w 547363"/>
              <a:gd name="connsiteY108" fmla="*/ 854266 h 994407"/>
              <a:gd name="connsiteX109" fmla="*/ 237608 w 547363"/>
              <a:gd name="connsiteY109" fmla="*/ 860567 h 994407"/>
              <a:gd name="connsiteX110" fmla="*/ 230174 w 547363"/>
              <a:gd name="connsiteY110" fmla="*/ 861257 h 994407"/>
              <a:gd name="connsiteX111" fmla="*/ 230273 w 547363"/>
              <a:gd name="connsiteY111" fmla="*/ 860774 h 994407"/>
              <a:gd name="connsiteX112" fmla="*/ 145531 w 547363"/>
              <a:gd name="connsiteY112" fmla="*/ 904552 h 994407"/>
              <a:gd name="connsiteX113" fmla="*/ 158520 w 547363"/>
              <a:gd name="connsiteY113" fmla="*/ 906780 h 994407"/>
              <a:gd name="connsiteX114" fmla="*/ 173190 w 547363"/>
              <a:gd name="connsiteY114" fmla="*/ 903979 h 994407"/>
              <a:gd name="connsiteX115" fmla="*/ 209545 w 547363"/>
              <a:gd name="connsiteY115" fmla="*/ 884374 h 994407"/>
              <a:gd name="connsiteX116" fmla="*/ 268861 w 547363"/>
              <a:gd name="connsiteY116" fmla="*/ 885074 h 994407"/>
              <a:gd name="connsiteX117" fmla="*/ 295649 w 547363"/>
              <a:gd name="connsiteY117" fmla="*/ 887175 h 994407"/>
              <a:gd name="connsiteX118" fmla="*/ 269499 w 547363"/>
              <a:gd name="connsiteY118" fmla="*/ 905380 h 994407"/>
              <a:gd name="connsiteX119" fmla="*/ 225490 w 547363"/>
              <a:gd name="connsiteY119" fmla="*/ 921484 h 994407"/>
              <a:gd name="connsiteX120" fmla="*/ 171914 w 547363"/>
              <a:gd name="connsiteY120" fmla="*/ 913081 h 994407"/>
              <a:gd name="connsiteX121" fmla="*/ 131094 w 547363"/>
              <a:gd name="connsiteY121" fmla="*/ 915182 h 994407"/>
              <a:gd name="connsiteX122" fmla="*/ 124937 w 547363"/>
              <a:gd name="connsiteY122" fmla="*/ 915191 h 994407"/>
              <a:gd name="connsiteX123" fmla="*/ 120889 w 547363"/>
              <a:gd name="connsiteY123" fmla="*/ 917282 h 994407"/>
              <a:gd name="connsiteX124" fmla="*/ 61573 w 547363"/>
              <a:gd name="connsiteY124" fmla="*/ 946690 h 994407"/>
              <a:gd name="connsiteX125" fmla="*/ 33509 w 547363"/>
              <a:gd name="connsiteY125" fmla="*/ 963494 h 994407"/>
              <a:gd name="connsiteX126" fmla="*/ 11186 w 547363"/>
              <a:gd name="connsiteY126" fmla="*/ 985900 h 994407"/>
              <a:gd name="connsiteX127" fmla="*/ 4170 w 547363"/>
              <a:gd name="connsiteY127" fmla="*/ 994302 h 994407"/>
              <a:gd name="connsiteX128" fmla="*/ 1619 w 547363"/>
              <a:gd name="connsiteY128" fmla="*/ 978898 h 994407"/>
              <a:gd name="connsiteX129" fmla="*/ 9272 w 547363"/>
              <a:gd name="connsiteY129" fmla="*/ 968396 h 994407"/>
              <a:gd name="connsiteX130" fmla="*/ 36698 w 547363"/>
              <a:gd name="connsiteY130" fmla="*/ 947390 h 994407"/>
              <a:gd name="connsiteX131" fmla="*/ 81505 w 547363"/>
              <a:gd name="connsiteY131" fmla="*/ 923234 h 994407"/>
              <a:gd name="connsiteX132" fmla="*/ 128847 w 547363"/>
              <a:gd name="connsiteY132" fmla="*/ 900540 h 994407"/>
              <a:gd name="connsiteX133" fmla="*/ 143770 w 547363"/>
              <a:gd name="connsiteY133" fmla="*/ 886824 h 994407"/>
              <a:gd name="connsiteX134" fmla="*/ 154692 w 547363"/>
              <a:gd name="connsiteY134" fmla="*/ 871070 h 994407"/>
              <a:gd name="connsiteX135" fmla="*/ 180842 w 547363"/>
              <a:gd name="connsiteY135" fmla="*/ 821357 h 994407"/>
              <a:gd name="connsiteX136" fmla="*/ 214647 w 547363"/>
              <a:gd name="connsiteY136" fmla="*/ 794050 h 994407"/>
              <a:gd name="connsiteX137" fmla="*/ 238883 w 547363"/>
              <a:gd name="connsiteY137" fmla="*/ 780747 h 994407"/>
              <a:gd name="connsiteX138" fmla="*/ 229316 w 547363"/>
              <a:gd name="connsiteY138" fmla="*/ 805953 h 994407"/>
              <a:gd name="connsiteX139" fmla="*/ 198064 w 547363"/>
              <a:gd name="connsiteY139" fmla="*/ 857767 h 994407"/>
              <a:gd name="connsiteX140" fmla="*/ 161708 w 547363"/>
              <a:gd name="connsiteY140" fmla="*/ 875971 h 994407"/>
              <a:gd name="connsiteX141" fmla="*/ 150547 w 547363"/>
              <a:gd name="connsiteY141" fmla="*/ 886474 h 994407"/>
              <a:gd name="connsiteX142" fmla="*/ 147699 w 547363"/>
              <a:gd name="connsiteY142" fmla="*/ 891297 h 994407"/>
              <a:gd name="connsiteX143" fmla="*/ 209147 w 547363"/>
              <a:gd name="connsiteY143" fmla="*/ 860042 h 994407"/>
              <a:gd name="connsiteX144" fmla="*/ 229773 w 547363"/>
              <a:gd name="connsiteY144" fmla="*/ 847656 h 994407"/>
              <a:gd name="connsiteX145" fmla="*/ 230593 w 547363"/>
              <a:gd name="connsiteY145" fmla="*/ 846564 h 994407"/>
              <a:gd name="connsiteX146" fmla="*/ 256105 w 547363"/>
              <a:gd name="connsiteY146" fmla="*/ 815056 h 994407"/>
              <a:gd name="connsiteX147" fmla="*/ 275240 w 547363"/>
              <a:gd name="connsiteY147" fmla="*/ 763942 h 994407"/>
              <a:gd name="connsiteX148" fmla="*/ 302666 w 547363"/>
              <a:gd name="connsiteY148" fmla="*/ 733134 h 994407"/>
              <a:gd name="connsiteX149" fmla="*/ 323076 w 547363"/>
              <a:gd name="connsiteY149" fmla="*/ 717030 h 994407"/>
              <a:gd name="connsiteX150" fmla="*/ 317974 w 547363"/>
              <a:gd name="connsiteY150" fmla="*/ 742236 h 994407"/>
              <a:gd name="connsiteX151" fmla="*/ 311595 w 547363"/>
              <a:gd name="connsiteY151" fmla="*/ 768143 h 994407"/>
              <a:gd name="connsiteX152" fmla="*/ 295012 w 547363"/>
              <a:gd name="connsiteY152" fmla="*/ 796151 h 994407"/>
              <a:gd name="connsiteX153" fmla="*/ 262483 w 547363"/>
              <a:gd name="connsiteY153" fmla="*/ 817856 h 994407"/>
              <a:gd name="connsiteX154" fmla="*/ 252045 w 547363"/>
              <a:gd name="connsiteY154" fmla="*/ 834281 h 994407"/>
              <a:gd name="connsiteX155" fmla="*/ 282893 w 547363"/>
              <a:gd name="connsiteY155" fmla="*/ 815756 h 994407"/>
              <a:gd name="connsiteX156" fmla="*/ 331156 w 547363"/>
              <a:gd name="connsiteY156" fmla="*/ 777572 h 994407"/>
              <a:gd name="connsiteX157" fmla="*/ 339898 w 547363"/>
              <a:gd name="connsiteY157" fmla="*/ 764817 h 994407"/>
              <a:gd name="connsiteX158" fmla="*/ 346037 w 547363"/>
              <a:gd name="connsiteY158" fmla="*/ 747838 h 994407"/>
              <a:gd name="connsiteX159" fmla="*/ 354966 w 547363"/>
              <a:gd name="connsiteY159" fmla="*/ 696024 h 994407"/>
              <a:gd name="connsiteX160" fmla="*/ 374100 w 547363"/>
              <a:gd name="connsiteY160" fmla="*/ 661716 h 994407"/>
              <a:gd name="connsiteX161" fmla="*/ 389408 w 547363"/>
              <a:gd name="connsiteY161" fmla="*/ 642111 h 994407"/>
              <a:gd name="connsiteX162" fmla="*/ 390683 w 547363"/>
              <a:gd name="connsiteY162" fmla="*/ 666617 h 994407"/>
              <a:gd name="connsiteX163" fmla="*/ 390046 w 547363"/>
              <a:gd name="connsiteY163" fmla="*/ 692524 h 994407"/>
              <a:gd name="connsiteX164" fmla="*/ 380479 w 547363"/>
              <a:gd name="connsiteY164" fmla="*/ 722631 h 994407"/>
              <a:gd name="connsiteX165" fmla="*/ 353691 w 547363"/>
              <a:gd name="connsiteY165" fmla="*/ 749939 h 994407"/>
              <a:gd name="connsiteX166" fmla="*/ 347173 w 547363"/>
              <a:gd name="connsiteY166" fmla="*/ 764899 h 994407"/>
              <a:gd name="connsiteX167" fmla="*/ 355684 w 547363"/>
              <a:gd name="connsiteY167" fmla="*/ 758166 h 994407"/>
              <a:gd name="connsiteX168" fmla="*/ 408923 w 547363"/>
              <a:gd name="connsiteY168" fmla="*/ 696867 h 994407"/>
              <a:gd name="connsiteX169" fmla="*/ 415160 w 547363"/>
              <a:gd name="connsiteY169" fmla="*/ 681584 h 994407"/>
              <a:gd name="connsiteX170" fmla="*/ 416834 w 547363"/>
              <a:gd name="connsiteY170" fmla="*/ 663817 h 994407"/>
              <a:gd name="connsiteX171" fmla="*/ 413645 w 547363"/>
              <a:gd name="connsiteY171" fmla="*/ 643511 h 994407"/>
              <a:gd name="connsiteX172" fmla="*/ 412369 w 547363"/>
              <a:gd name="connsiteY172" fmla="*/ 613403 h 994407"/>
              <a:gd name="connsiteX173" fmla="*/ 421298 w 547363"/>
              <a:gd name="connsiteY173" fmla="*/ 576293 h 994407"/>
              <a:gd name="connsiteX174" fmla="*/ 430228 w 547363"/>
              <a:gd name="connsiteY174" fmla="*/ 553188 h 994407"/>
              <a:gd name="connsiteX175" fmla="*/ 437882 w 547363"/>
              <a:gd name="connsiteY175" fmla="*/ 575594 h 994407"/>
              <a:gd name="connsiteX176" fmla="*/ 444260 w 547363"/>
              <a:gd name="connsiteY176" fmla="*/ 599400 h 994407"/>
              <a:gd name="connsiteX177" fmla="*/ 442984 w 547363"/>
              <a:gd name="connsiteY177" fmla="*/ 630208 h 994407"/>
              <a:gd name="connsiteX178" fmla="*/ 424488 w 547363"/>
              <a:gd name="connsiteY178" fmla="*/ 663116 h 994407"/>
              <a:gd name="connsiteX179" fmla="*/ 421545 w 547363"/>
              <a:gd name="connsiteY179" fmla="*/ 680705 h 994407"/>
              <a:gd name="connsiteX180" fmla="*/ 462151 w 547363"/>
              <a:gd name="connsiteY180" fmla="*/ 603314 h 994407"/>
              <a:gd name="connsiteX181" fmla="*/ 464431 w 547363"/>
              <a:gd name="connsiteY181" fmla="*/ 582858 h 994407"/>
              <a:gd name="connsiteX182" fmla="*/ 461481 w 547363"/>
              <a:gd name="connsiteY182" fmla="*/ 565791 h 994407"/>
              <a:gd name="connsiteX183" fmla="*/ 444259 w 547363"/>
              <a:gd name="connsiteY183" fmla="*/ 520279 h 994407"/>
              <a:gd name="connsiteX184" fmla="*/ 442984 w 547363"/>
              <a:gd name="connsiteY184" fmla="*/ 482469 h 994407"/>
              <a:gd name="connsiteX185" fmla="*/ 445536 w 547363"/>
              <a:gd name="connsiteY185" fmla="*/ 457963 h 994407"/>
              <a:gd name="connsiteX186" fmla="*/ 458292 w 547363"/>
              <a:gd name="connsiteY186" fmla="*/ 476868 h 994407"/>
              <a:gd name="connsiteX187" fmla="*/ 470410 w 547363"/>
              <a:gd name="connsiteY187" fmla="*/ 497173 h 994407"/>
              <a:gd name="connsiteX188" fmla="*/ 476788 w 547363"/>
              <a:gd name="connsiteY188" fmla="*/ 526581 h 994407"/>
              <a:gd name="connsiteX189" fmla="*/ 467859 w 547363"/>
              <a:gd name="connsiteY189" fmla="*/ 562991 h 994407"/>
              <a:gd name="connsiteX190" fmla="*/ 467380 w 547363"/>
              <a:gd name="connsiteY190" fmla="*/ 576907 h 994407"/>
              <a:gd name="connsiteX191" fmla="*/ 468745 w 547363"/>
              <a:gd name="connsiteY191" fmla="*/ 583147 h 994407"/>
              <a:gd name="connsiteX192" fmla="*/ 488269 w 547363"/>
              <a:gd name="connsiteY192" fmla="*/ 502774 h 994407"/>
              <a:gd name="connsiteX193" fmla="*/ 488413 w 547363"/>
              <a:gd name="connsiteY193" fmla="*/ 497736 h 994407"/>
              <a:gd name="connsiteX194" fmla="*/ 488269 w 547363"/>
              <a:gd name="connsiteY194" fmla="*/ 497173 h 994407"/>
              <a:gd name="connsiteX195" fmla="*/ 478064 w 547363"/>
              <a:gd name="connsiteY195" fmla="*/ 460763 h 994407"/>
              <a:gd name="connsiteX196" fmla="*/ 451913 w 547363"/>
              <a:gd name="connsiteY196" fmla="*/ 422254 h 994407"/>
              <a:gd name="connsiteX197" fmla="*/ 442984 w 547363"/>
              <a:gd name="connsiteY197" fmla="*/ 385844 h 994407"/>
              <a:gd name="connsiteX198" fmla="*/ 441071 w 547363"/>
              <a:gd name="connsiteY198" fmla="*/ 360638 h 994407"/>
              <a:gd name="connsiteX199" fmla="*/ 456378 w 547363"/>
              <a:gd name="connsiteY199" fmla="*/ 376742 h 994407"/>
              <a:gd name="connsiteX200" fmla="*/ 471686 w 547363"/>
              <a:gd name="connsiteY200" fmla="*/ 393546 h 994407"/>
              <a:gd name="connsiteX201" fmla="*/ 483804 w 547363"/>
              <a:gd name="connsiteY201" fmla="*/ 420153 h 994407"/>
              <a:gd name="connsiteX202" fmla="*/ 483804 w 547363"/>
              <a:gd name="connsiteY202" fmla="*/ 457263 h 994407"/>
              <a:gd name="connsiteX203" fmla="*/ 489168 w 547363"/>
              <a:gd name="connsiteY203" fmla="*/ 471329 h 994407"/>
              <a:gd name="connsiteX204" fmla="*/ 490900 w 547363"/>
              <a:gd name="connsiteY204" fmla="*/ 410701 h 994407"/>
              <a:gd name="connsiteX205" fmla="*/ 487929 w 547363"/>
              <a:gd name="connsiteY205" fmla="*/ 387142 h 994407"/>
              <a:gd name="connsiteX206" fmla="*/ 487630 w 547363"/>
              <a:gd name="connsiteY206" fmla="*/ 386544 h 994407"/>
              <a:gd name="connsiteX207" fmla="*/ 471047 w 547363"/>
              <a:gd name="connsiteY207" fmla="*/ 355036 h 994407"/>
              <a:gd name="connsiteX208" fmla="*/ 439156 w 547363"/>
              <a:gd name="connsiteY208" fmla="*/ 322828 h 994407"/>
              <a:gd name="connsiteX209" fmla="*/ 425125 w 547363"/>
              <a:gd name="connsiteY209" fmla="*/ 288519 h 994407"/>
              <a:gd name="connsiteX210" fmla="*/ 419385 w 547363"/>
              <a:gd name="connsiteY210" fmla="*/ 264013 h 994407"/>
              <a:gd name="connsiteX211" fmla="*/ 436605 w 547363"/>
              <a:gd name="connsiteY211" fmla="*/ 277316 h 994407"/>
              <a:gd name="connsiteX212" fmla="*/ 469771 w 547363"/>
              <a:gd name="connsiteY212" fmla="*/ 314426 h 994407"/>
              <a:gd name="connsiteX213" fmla="*/ 476149 w 547363"/>
              <a:gd name="connsiteY213" fmla="*/ 350135 h 994407"/>
              <a:gd name="connsiteX214" fmla="*/ 485008 w 547363"/>
              <a:gd name="connsiteY214" fmla="*/ 363975 h 994407"/>
              <a:gd name="connsiteX215" fmla="*/ 480615 w 547363"/>
              <a:gd name="connsiteY215" fmla="*/ 329130 h 994407"/>
              <a:gd name="connsiteX216" fmla="*/ 469861 w 547363"/>
              <a:gd name="connsiteY216" fmla="*/ 283322 h 994407"/>
              <a:gd name="connsiteX217" fmla="*/ 468497 w 547363"/>
              <a:gd name="connsiteY217" fmla="*/ 282918 h 994407"/>
              <a:gd name="connsiteX218" fmla="*/ 448725 w 547363"/>
              <a:gd name="connsiteY218" fmla="*/ 254910 h 994407"/>
              <a:gd name="connsiteX219" fmla="*/ 414283 w 547363"/>
              <a:gd name="connsiteY219" fmla="*/ 227603 h 994407"/>
              <a:gd name="connsiteX220" fmla="*/ 396424 w 547363"/>
              <a:gd name="connsiteY220" fmla="*/ 195394 h 994407"/>
              <a:gd name="connsiteX221" fmla="*/ 388770 w 547363"/>
              <a:gd name="connsiteY221" fmla="*/ 172289 h 994407"/>
              <a:gd name="connsiteX222" fmla="*/ 406629 w 547363"/>
              <a:gd name="connsiteY222" fmla="*/ 183492 h 994407"/>
              <a:gd name="connsiteX223" fmla="*/ 442347 w 547363"/>
              <a:gd name="connsiteY223" fmla="*/ 215700 h 994407"/>
              <a:gd name="connsiteX224" fmla="*/ 452552 w 547363"/>
              <a:gd name="connsiteY224" fmla="*/ 249309 h 994407"/>
              <a:gd name="connsiteX225" fmla="*/ 465410 w 547363"/>
              <a:gd name="connsiteY225" fmla="*/ 264366 h 994407"/>
              <a:gd name="connsiteX226" fmla="*/ 464670 w 547363"/>
              <a:gd name="connsiteY226" fmla="*/ 261212 h 994407"/>
              <a:gd name="connsiteX227" fmla="*/ 448724 w 547363"/>
              <a:gd name="connsiteY227" fmla="*/ 210099 h 994407"/>
              <a:gd name="connsiteX228" fmla="*/ 439587 w 547363"/>
              <a:gd name="connsiteY228" fmla="*/ 184363 h 994407"/>
              <a:gd name="connsiteX229" fmla="*/ 438519 w 547363"/>
              <a:gd name="connsiteY229" fmla="*/ 184191 h 994407"/>
              <a:gd name="connsiteX230" fmla="*/ 416195 w 547363"/>
              <a:gd name="connsiteY230" fmla="*/ 159685 h 994407"/>
              <a:gd name="connsiteX231" fmla="*/ 380478 w 547363"/>
              <a:gd name="connsiteY231" fmla="*/ 136579 h 994407"/>
              <a:gd name="connsiteX232" fmla="*/ 360706 w 547363"/>
              <a:gd name="connsiteY232" fmla="*/ 106471 h 994407"/>
              <a:gd name="connsiteX233" fmla="*/ 351777 w 547363"/>
              <a:gd name="connsiteY233" fmla="*/ 84066 h 994407"/>
              <a:gd name="connsiteX234" fmla="*/ 369635 w 547363"/>
              <a:gd name="connsiteY234" fmla="*/ 93868 h 994407"/>
              <a:gd name="connsiteX235" fmla="*/ 406629 w 547363"/>
              <a:gd name="connsiteY235" fmla="*/ 121875 h 994407"/>
              <a:gd name="connsiteX236" fmla="*/ 419385 w 547363"/>
              <a:gd name="connsiteY236" fmla="*/ 153383 h 994407"/>
              <a:gd name="connsiteX237" fmla="*/ 432707 w 547363"/>
              <a:gd name="connsiteY237" fmla="*/ 165793 h 994407"/>
              <a:gd name="connsiteX238" fmla="*/ 418269 w 547363"/>
              <a:gd name="connsiteY238" fmla="*/ 126515 h 994407"/>
              <a:gd name="connsiteX239" fmla="*/ 412369 w 547363"/>
              <a:gd name="connsiteY239" fmla="*/ 108572 h 994407"/>
              <a:gd name="connsiteX240" fmla="*/ 405353 w 547363"/>
              <a:gd name="connsiteY240" fmla="*/ 92468 h 994407"/>
              <a:gd name="connsiteX241" fmla="*/ 382392 w 547363"/>
              <a:gd name="connsiteY241" fmla="*/ 68662 h 994407"/>
              <a:gd name="connsiteX242" fmla="*/ 368360 w 547363"/>
              <a:gd name="connsiteY242" fmla="*/ 21750 h 994407"/>
              <a:gd name="connsiteX243" fmla="*/ 363896 w 547363"/>
              <a:gd name="connsiteY243" fmla="*/ 44 h 99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547363" h="994407">
                <a:moveTo>
                  <a:pt x="363896" y="44"/>
                </a:moveTo>
                <a:cubicBezTo>
                  <a:pt x="363258" y="-656"/>
                  <a:pt x="372825" y="7046"/>
                  <a:pt x="381754" y="16148"/>
                </a:cubicBezTo>
                <a:cubicBezTo>
                  <a:pt x="386857" y="21050"/>
                  <a:pt x="397699" y="29452"/>
                  <a:pt x="403440" y="46956"/>
                </a:cubicBezTo>
                <a:cubicBezTo>
                  <a:pt x="412369" y="71463"/>
                  <a:pt x="411731" y="78465"/>
                  <a:pt x="412369" y="91768"/>
                </a:cubicBezTo>
                <a:cubicBezTo>
                  <a:pt x="414283" y="100170"/>
                  <a:pt x="414921" y="107172"/>
                  <a:pt x="420023" y="116274"/>
                </a:cubicBezTo>
                <a:lnTo>
                  <a:pt x="439779" y="169382"/>
                </a:lnTo>
                <a:lnTo>
                  <a:pt x="441709" y="156010"/>
                </a:lnTo>
                <a:cubicBezTo>
                  <a:pt x="441709" y="150759"/>
                  <a:pt x="441071" y="146383"/>
                  <a:pt x="440433" y="143582"/>
                </a:cubicBezTo>
                <a:cubicBezTo>
                  <a:pt x="434055" y="132379"/>
                  <a:pt x="429590" y="121876"/>
                  <a:pt x="426401" y="112073"/>
                </a:cubicBezTo>
                <a:cubicBezTo>
                  <a:pt x="421936" y="97370"/>
                  <a:pt x="425125" y="68662"/>
                  <a:pt x="427677" y="60961"/>
                </a:cubicBezTo>
                <a:cubicBezTo>
                  <a:pt x="429590" y="51158"/>
                  <a:pt x="430228" y="38555"/>
                  <a:pt x="430228" y="37854"/>
                </a:cubicBezTo>
                <a:cubicBezTo>
                  <a:pt x="430228" y="37154"/>
                  <a:pt x="436606" y="48357"/>
                  <a:pt x="442346" y="60260"/>
                </a:cubicBezTo>
                <a:cubicBezTo>
                  <a:pt x="445535" y="67262"/>
                  <a:pt x="453189" y="79165"/>
                  <a:pt x="453189" y="98070"/>
                </a:cubicBezTo>
                <a:cubicBezTo>
                  <a:pt x="453189" y="125377"/>
                  <a:pt x="450638" y="131679"/>
                  <a:pt x="446811" y="144982"/>
                </a:cubicBezTo>
                <a:cubicBezTo>
                  <a:pt x="445535" y="156185"/>
                  <a:pt x="444260" y="163887"/>
                  <a:pt x="448087" y="179991"/>
                </a:cubicBezTo>
                <a:lnTo>
                  <a:pt x="445268" y="184139"/>
                </a:lnTo>
                <a:lnTo>
                  <a:pt x="469772" y="250009"/>
                </a:lnTo>
                <a:lnTo>
                  <a:pt x="473137" y="263548"/>
                </a:lnTo>
                <a:lnTo>
                  <a:pt x="475592" y="253948"/>
                </a:lnTo>
                <a:cubicBezTo>
                  <a:pt x="475991" y="248609"/>
                  <a:pt x="475512" y="244058"/>
                  <a:pt x="474875" y="240907"/>
                </a:cubicBezTo>
                <a:cubicBezTo>
                  <a:pt x="469772" y="228304"/>
                  <a:pt x="465945" y="217801"/>
                  <a:pt x="463394" y="207298"/>
                </a:cubicBezTo>
                <a:cubicBezTo>
                  <a:pt x="460205" y="191194"/>
                  <a:pt x="465945" y="162487"/>
                  <a:pt x="468496" y="154784"/>
                </a:cubicBezTo>
                <a:cubicBezTo>
                  <a:pt x="471685" y="144982"/>
                  <a:pt x="472961" y="131679"/>
                  <a:pt x="472961" y="131679"/>
                </a:cubicBezTo>
                <a:cubicBezTo>
                  <a:pt x="472961" y="130978"/>
                  <a:pt x="478702" y="142882"/>
                  <a:pt x="483804" y="156185"/>
                </a:cubicBezTo>
                <a:cubicBezTo>
                  <a:pt x="486355" y="163887"/>
                  <a:pt x="493371" y="176490"/>
                  <a:pt x="492095" y="196096"/>
                </a:cubicBezTo>
                <a:cubicBezTo>
                  <a:pt x="490182" y="223402"/>
                  <a:pt x="486355" y="230404"/>
                  <a:pt x="481890" y="243007"/>
                </a:cubicBezTo>
                <a:cubicBezTo>
                  <a:pt x="479339" y="254210"/>
                  <a:pt x="477426" y="262612"/>
                  <a:pt x="479339" y="279417"/>
                </a:cubicBezTo>
                <a:lnTo>
                  <a:pt x="477565" y="281364"/>
                </a:lnTo>
                <a:lnTo>
                  <a:pt x="487152" y="319940"/>
                </a:lnTo>
                <a:lnTo>
                  <a:pt x="494531" y="369327"/>
                </a:lnTo>
                <a:lnTo>
                  <a:pt x="498713" y="359237"/>
                </a:lnTo>
                <a:cubicBezTo>
                  <a:pt x="499908" y="353811"/>
                  <a:pt x="500068" y="349085"/>
                  <a:pt x="499749" y="345934"/>
                </a:cubicBezTo>
                <a:cubicBezTo>
                  <a:pt x="495923" y="331930"/>
                  <a:pt x="493371" y="320727"/>
                  <a:pt x="492096" y="309524"/>
                </a:cubicBezTo>
                <a:cubicBezTo>
                  <a:pt x="490820" y="292720"/>
                  <a:pt x="499111" y="264012"/>
                  <a:pt x="502938" y="256311"/>
                </a:cubicBezTo>
                <a:cubicBezTo>
                  <a:pt x="506765" y="246508"/>
                  <a:pt x="509316" y="232505"/>
                  <a:pt x="509316" y="232505"/>
                </a:cubicBezTo>
                <a:cubicBezTo>
                  <a:pt x="509316" y="231804"/>
                  <a:pt x="514419" y="245108"/>
                  <a:pt x="518246" y="259112"/>
                </a:cubicBezTo>
                <a:cubicBezTo>
                  <a:pt x="520160" y="267514"/>
                  <a:pt x="525900" y="281517"/>
                  <a:pt x="522711" y="301822"/>
                </a:cubicBezTo>
                <a:cubicBezTo>
                  <a:pt x="517608" y="330530"/>
                  <a:pt x="513143" y="336131"/>
                  <a:pt x="506128" y="348734"/>
                </a:cubicBezTo>
                <a:cubicBezTo>
                  <a:pt x="502301" y="359937"/>
                  <a:pt x="499111" y="367639"/>
                  <a:pt x="498474" y="385844"/>
                </a:cubicBezTo>
                <a:lnTo>
                  <a:pt x="497158" y="386906"/>
                </a:lnTo>
                <a:lnTo>
                  <a:pt x="497836" y="391446"/>
                </a:lnTo>
                <a:cubicBezTo>
                  <a:pt x="500068" y="415602"/>
                  <a:pt x="501024" y="439933"/>
                  <a:pt x="500227" y="464177"/>
                </a:cubicBezTo>
                <a:lnTo>
                  <a:pt x="498428" y="480152"/>
                </a:lnTo>
                <a:lnTo>
                  <a:pt x="504692" y="470916"/>
                </a:lnTo>
                <a:cubicBezTo>
                  <a:pt x="507083" y="465665"/>
                  <a:pt x="508359" y="460764"/>
                  <a:pt x="508678" y="457263"/>
                </a:cubicBezTo>
                <a:cubicBezTo>
                  <a:pt x="507402" y="442559"/>
                  <a:pt x="506764" y="430656"/>
                  <a:pt x="507402" y="418753"/>
                </a:cubicBezTo>
                <a:cubicBezTo>
                  <a:pt x="508040" y="410350"/>
                  <a:pt x="511868" y="399147"/>
                  <a:pt x="515694" y="388645"/>
                </a:cubicBezTo>
                <a:cubicBezTo>
                  <a:pt x="519521" y="378843"/>
                  <a:pt x="523986" y="369740"/>
                  <a:pt x="526537" y="365539"/>
                </a:cubicBezTo>
                <a:cubicBezTo>
                  <a:pt x="532277" y="355736"/>
                  <a:pt x="536104" y="342433"/>
                  <a:pt x="536104" y="341733"/>
                </a:cubicBezTo>
                <a:cubicBezTo>
                  <a:pt x="536104" y="341033"/>
                  <a:pt x="539931" y="355736"/>
                  <a:pt x="541844" y="371140"/>
                </a:cubicBezTo>
                <a:cubicBezTo>
                  <a:pt x="543120" y="380243"/>
                  <a:pt x="546947" y="396347"/>
                  <a:pt x="539931" y="416652"/>
                </a:cubicBezTo>
                <a:cubicBezTo>
                  <a:pt x="529726" y="446060"/>
                  <a:pt x="523986" y="450961"/>
                  <a:pt x="514418" y="462164"/>
                </a:cubicBezTo>
                <a:cubicBezTo>
                  <a:pt x="508040" y="472667"/>
                  <a:pt x="503576" y="479668"/>
                  <a:pt x="499111" y="497873"/>
                </a:cubicBezTo>
                <a:lnTo>
                  <a:pt x="495732" y="504094"/>
                </a:lnTo>
                <a:lnTo>
                  <a:pt x="492096" y="536383"/>
                </a:lnTo>
                <a:lnTo>
                  <a:pt x="476621" y="591438"/>
                </a:lnTo>
                <a:lnTo>
                  <a:pt x="485159" y="584346"/>
                </a:lnTo>
                <a:cubicBezTo>
                  <a:pt x="488906" y="579795"/>
                  <a:pt x="491458" y="575244"/>
                  <a:pt x="492733" y="572093"/>
                </a:cubicBezTo>
                <a:cubicBezTo>
                  <a:pt x="495284" y="556689"/>
                  <a:pt x="497836" y="544785"/>
                  <a:pt x="501024" y="532883"/>
                </a:cubicBezTo>
                <a:cubicBezTo>
                  <a:pt x="503576" y="524480"/>
                  <a:pt x="509954" y="513977"/>
                  <a:pt x="516332" y="504875"/>
                </a:cubicBezTo>
                <a:cubicBezTo>
                  <a:pt x="522710" y="495773"/>
                  <a:pt x="529088" y="487370"/>
                  <a:pt x="532278" y="484570"/>
                </a:cubicBezTo>
                <a:cubicBezTo>
                  <a:pt x="539931" y="476167"/>
                  <a:pt x="546947" y="462864"/>
                  <a:pt x="546947" y="462864"/>
                </a:cubicBezTo>
                <a:cubicBezTo>
                  <a:pt x="546947" y="462164"/>
                  <a:pt x="548223" y="478268"/>
                  <a:pt x="546310" y="495073"/>
                </a:cubicBezTo>
                <a:cubicBezTo>
                  <a:pt x="545671" y="504875"/>
                  <a:pt x="545671" y="522380"/>
                  <a:pt x="534191" y="541285"/>
                </a:cubicBezTo>
                <a:cubicBezTo>
                  <a:pt x="525899" y="554588"/>
                  <a:pt x="519521" y="562290"/>
                  <a:pt x="513781" y="567191"/>
                </a:cubicBezTo>
                <a:cubicBezTo>
                  <a:pt x="508041" y="571392"/>
                  <a:pt x="503576" y="574193"/>
                  <a:pt x="497198" y="578394"/>
                </a:cubicBezTo>
                <a:cubicBezTo>
                  <a:pt x="488268" y="587497"/>
                  <a:pt x="481890" y="592398"/>
                  <a:pt x="472961" y="609202"/>
                </a:cubicBezTo>
                <a:lnTo>
                  <a:pt x="468780" y="613593"/>
                </a:lnTo>
                <a:lnTo>
                  <a:pt x="441071" y="670117"/>
                </a:lnTo>
                <a:lnTo>
                  <a:pt x="422983" y="695246"/>
                </a:lnTo>
                <a:lnTo>
                  <a:pt x="435410" y="690335"/>
                </a:lnTo>
                <a:cubicBezTo>
                  <a:pt x="440274" y="687096"/>
                  <a:pt x="443941" y="683420"/>
                  <a:pt x="446173" y="680620"/>
                </a:cubicBezTo>
                <a:cubicBezTo>
                  <a:pt x="453189" y="666616"/>
                  <a:pt x="458929" y="655413"/>
                  <a:pt x="465307" y="644911"/>
                </a:cubicBezTo>
                <a:cubicBezTo>
                  <a:pt x="470410" y="637209"/>
                  <a:pt x="479339" y="628806"/>
                  <a:pt x="487631" y="621805"/>
                </a:cubicBezTo>
                <a:cubicBezTo>
                  <a:pt x="496560" y="614803"/>
                  <a:pt x="504852" y="608502"/>
                  <a:pt x="508678" y="606401"/>
                </a:cubicBezTo>
                <a:cubicBezTo>
                  <a:pt x="518246" y="600099"/>
                  <a:pt x="529088" y="588897"/>
                  <a:pt x="529088" y="588897"/>
                </a:cubicBezTo>
                <a:cubicBezTo>
                  <a:pt x="529088" y="588196"/>
                  <a:pt x="525900" y="605000"/>
                  <a:pt x="520159" y="621105"/>
                </a:cubicBezTo>
                <a:cubicBezTo>
                  <a:pt x="516970" y="630207"/>
                  <a:pt x="511868" y="648411"/>
                  <a:pt x="495285" y="663815"/>
                </a:cubicBezTo>
                <a:cubicBezTo>
                  <a:pt x="483166" y="674318"/>
                  <a:pt x="474875" y="679219"/>
                  <a:pt x="467859" y="682721"/>
                </a:cubicBezTo>
                <a:cubicBezTo>
                  <a:pt x="460843" y="684821"/>
                  <a:pt x="455741" y="686221"/>
                  <a:pt x="448724" y="688322"/>
                </a:cubicBezTo>
                <a:cubicBezTo>
                  <a:pt x="437882" y="693923"/>
                  <a:pt x="429590" y="697424"/>
                  <a:pt x="416196" y="710728"/>
                </a:cubicBezTo>
                <a:cubicBezTo>
                  <a:pt x="412848" y="713879"/>
                  <a:pt x="410775" y="714710"/>
                  <a:pt x="409668" y="714163"/>
                </a:cubicBezTo>
                <a:lnTo>
                  <a:pt x="409616" y="713816"/>
                </a:lnTo>
                <a:lnTo>
                  <a:pt x="399932" y="727270"/>
                </a:lnTo>
                <a:cubicBezTo>
                  <a:pt x="384784" y="745037"/>
                  <a:pt x="368360" y="761492"/>
                  <a:pt x="351140" y="776546"/>
                </a:cubicBezTo>
                <a:lnTo>
                  <a:pt x="345357" y="780669"/>
                </a:lnTo>
                <a:lnTo>
                  <a:pt x="357996" y="779259"/>
                </a:lnTo>
                <a:cubicBezTo>
                  <a:pt x="363577" y="777421"/>
                  <a:pt x="368042" y="774795"/>
                  <a:pt x="370912" y="772345"/>
                </a:cubicBezTo>
                <a:cubicBezTo>
                  <a:pt x="381117" y="760441"/>
                  <a:pt x="389408" y="751339"/>
                  <a:pt x="398975" y="742937"/>
                </a:cubicBezTo>
                <a:cubicBezTo>
                  <a:pt x="405991" y="736635"/>
                  <a:pt x="416834" y="731734"/>
                  <a:pt x="427039" y="727533"/>
                </a:cubicBezTo>
                <a:cubicBezTo>
                  <a:pt x="437244" y="723332"/>
                  <a:pt x="447449" y="719831"/>
                  <a:pt x="451913" y="719131"/>
                </a:cubicBezTo>
                <a:cubicBezTo>
                  <a:pt x="462756" y="716330"/>
                  <a:pt x="476788" y="708628"/>
                  <a:pt x="476788" y="708628"/>
                </a:cubicBezTo>
                <a:cubicBezTo>
                  <a:pt x="477426" y="707928"/>
                  <a:pt x="469135" y="723332"/>
                  <a:pt x="458930" y="737336"/>
                </a:cubicBezTo>
                <a:cubicBezTo>
                  <a:pt x="453189" y="745037"/>
                  <a:pt x="443622" y="761142"/>
                  <a:pt x="423212" y="770244"/>
                </a:cubicBezTo>
                <a:cubicBezTo>
                  <a:pt x="408542" y="776546"/>
                  <a:pt x="399613" y="778646"/>
                  <a:pt x="391959" y="780047"/>
                </a:cubicBezTo>
                <a:cubicBezTo>
                  <a:pt x="384943" y="781447"/>
                  <a:pt x="379203" y="780747"/>
                  <a:pt x="371549" y="780747"/>
                </a:cubicBezTo>
                <a:cubicBezTo>
                  <a:pt x="359431" y="782847"/>
                  <a:pt x="350502" y="784248"/>
                  <a:pt x="334556" y="794050"/>
                </a:cubicBezTo>
                <a:cubicBezTo>
                  <a:pt x="330570" y="796501"/>
                  <a:pt x="328337" y="796895"/>
                  <a:pt x="327351" y="796118"/>
                </a:cubicBezTo>
                <a:lnTo>
                  <a:pt x="327498" y="793401"/>
                </a:lnTo>
                <a:lnTo>
                  <a:pt x="250304" y="848434"/>
                </a:lnTo>
                <a:lnTo>
                  <a:pt x="263998" y="849452"/>
                </a:lnTo>
                <a:cubicBezTo>
                  <a:pt x="269818" y="848664"/>
                  <a:pt x="274602" y="846914"/>
                  <a:pt x="277791" y="845163"/>
                </a:cubicBezTo>
                <a:cubicBezTo>
                  <a:pt x="289909" y="835361"/>
                  <a:pt x="300114" y="827659"/>
                  <a:pt x="310957" y="822058"/>
                </a:cubicBezTo>
                <a:cubicBezTo>
                  <a:pt x="319248" y="817857"/>
                  <a:pt x="330729" y="815056"/>
                  <a:pt x="342209" y="813656"/>
                </a:cubicBezTo>
                <a:cubicBezTo>
                  <a:pt x="353690" y="812255"/>
                  <a:pt x="363895" y="811555"/>
                  <a:pt x="368360" y="812255"/>
                </a:cubicBezTo>
                <a:cubicBezTo>
                  <a:pt x="379841" y="812955"/>
                  <a:pt x="395148" y="809455"/>
                  <a:pt x="395148" y="809455"/>
                </a:cubicBezTo>
                <a:cubicBezTo>
                  <a:pt x="395785" y="808754"/>
                  <a:pt x="384305" y="821357"/>
                  <a:pt x="371549" y="832560"/>
                </a:cubicBezTo>
                <a:cubicBezTo>
                  <a:pt x="363895" y="838862"/>
                  <a:pt x="351777" y="852165"/>
                  <a:pt x="330091" y="855666"/>
                </a:cubicBezTo>
                <a:cubicBezTo>
                  <a:pt x="299476" y="860567"/>
                  <a:pt x="291823" y="857067"/>
                  <a:pt x="277153" y="854266"/>
                </a:cubicBezTo>
                <a:cubicBezTo>
                  <a:pt x="264396" y="854266"/>
                  <a:pt x="255467" y="852866"/>
                  <a:pt x="237608" y="860567"/>
                </a:cubicBezTo>
                <a:cubicBezTo>
                  <a:pt x="233303" y="862318"/>
                  <a:pt x="231031" y="862274"/>
                  <a:pt x="230174" y="861257"/>
                </a:cubicBezTo>
                <a:lnTo>
                  <a:pt x="230273" y="860774"/>
                </a:lnTo>
                <a:lnTo>
                  <a:pt x="145531" y="904552"/>
                </a:lnTo>
                <a:lnTo>
                  <a:pt x="158520" y="906780"/>
                </a:lnTo>
                <a:cubicBezTo>
                  <a:pt x="164580" y="906605"/>
                  <a:pt x="169682" y="905380"/>
                  <a:pt x="173190" y="903979"/>
                </a:cubicBezTo>
                <a:cubicBezTo>
                  <a:pt x="186584" y="894877"/>
                  <a:pt x="197426" y="889275"/>
                  <a:pt x="209545" y="884374"/>
                </a:cubicBezTo>
                <a:cubicBezTo>
                  <a:pt x="226766" y="878072"/>
                  <a:pt x="259932" y="882273"/>
                  <a:pt x="268861" y="885074"/>
                </a:cubicBezTo>
                <a:cubicBezTo>
                  <a:pt x="280342" y="887875"/>
                  <a:pt x="295649" y="887875"/>
                  <a:pt x="295649" y="887175"/>
                </a:cubicBezTo>
                <a:cubicBezTo>
                  <a:pt x="296287" y="886474"/>
                  <a:pt x="283531" y="896978"/>
                  <a:pt x="269499" y="905380"/>
                </a:cubicBezTo>
                <a:cubicBezTo>
                  <a:pt x="261207" y="910281"/>
                  <a:pt x="247814" y="920784"/>
                  <a:pt x="225490" y="921484"/>
                </a:cubicBezTo>
                <a:cubicBezTo>
                  <a:pt x="194238" y="922884"/>
                  <a:pt x="186584" y="918683"/>
                  <a:pt x="171914" y="913081"/>
                </a:cubicBezTo>
                <a:cubicBezTo>
                  <a:pt x="159158" y="911681"/>
                  <a:pt x="149591" y="909581"/>
                  <a:pt x="131094" y="915182"/>
                </a:cubicBezTo>
                <a:lnTo>
                  <a:pt x="124937" y="915191"/>
                </a:lnTo>
                <a:lnTo>
                  <a:pt x="120889" y="917282"/>
                </a:lnTo>
                <a:cubicBezTo>
                  <a:pt x="101117" y="927085"/>
                  <a:pt x="80708" y="936187"/>
                  <a:pt x="61573" y="946690"/>
                </a:cubicBezTo>
                <a:cubicBezTo>
                  <a:pt x="52006" y="952291"/>
                  <a:pt x="42439" y="957193"/>
                  <a:pt x="33509" y="963494"/>
                </a:cubicBezTo>
                <a:cubicBezTo>
                  <a:pt x="24580" y="969796"/>
                  <a:pt x="16288" y="976798"/>
                  <a:pt x="11186" y="985900"/>
                </a:cubicBezTo>
                <a:cubicBezTo>
                  <a:pt x="7997" y="992202"/>
                  <a:pt x="6721" y="995003"/>
                  <a:pt x="4170" y="994302"/>
                </a:cubicBezTo>
                <a:cubicBezTo>
                  <a:pt x="1619" y="992902"/>
                  <a:pt x="-2208" y="987300"/>
                  <a:pt x="1619" y="978898"/>
                </a:cubicBezTo>
                <a:cubicBezTo>
                  <a:pt x="1619" y="978898"/>
                  <a:pt x="3532" y="974697"/>
                  <a:pt x="9272" y="968396"/>
                </a:cubicBezTo>
                <a:cubicBezTo>
                  <a:pt x="15013" y="962094"/>
                  <a:pt x="23942" y="954392"/>
                  <a:pt x="36698" y="947390"/>
                </a:cubicBezTo>
                <a:cubicBezTo>
                  <a:pt x="48817" y="939688"/>
                  <a:pt x="63965" y="931811"/>
                  <a:pt x="81505" y="923234"/>
                </a:cubicBezTo>
                <a:lnTo>
                  <a:pt x="128847" y="900540"/>
                </a:lnTo>
                <a:lnTo>
                  <a:pt x="143770" y="886824"/>
                </a:lnTo>
                <a:cubicBezTo>
                  <a:pt x="147836" y="881748"/>
                  <a:pt x="150866" y="876671"/>
                  <a:pt x="154692" y="871070"/>
                </a:cubicBezTo>
                <a:cubicBezTo>
                  <a:pt x="160433" y="855666"/>
                  <a:pt x="162984" y="846564"/>
                  <a:pt x="180842" y="821357"/>
                </a:cubicBezTo>
                <a:cubicBezTo>
                  <a:pt x="193599" y="803153"/>
                  <a:pt x="206993" y="798251"/>
                  <a:pt x="214647" y="794050"/>
                </a:cubicBezTo>
                <a:cubicBezTo>
                  <a:pt x="227403" y="787048"/>
                  <a:pt x="239522" y="780747"/>
                  <a:pt x="238883" y="780747"/>
                </a:cubicBezTo>
                <a:cubicBezTo>
                  <a:pt x="238883" y="780747"/>
                  <a:pt x="232505" y="794050"/>
                  <a:pt x="229316" y="805953"/>
                </a:cubicBezTo>
                <a:cubicBezTo>
                  <a:pt x="227403" y="815756"/>
                  <a:pt x="212733" y="847264"/>
                  <a:pt x="198064" y="857767"/>
                </a:cubicBezTo>
                <a:cubicBezTo>
                  <a:pt x="187859" y="864768"/>
                  <a:pt x="176378" y="870370"/>
                  <a:pt x="161708" y="875971"/>
                </a:cubicBezTo>
                <a:cubicBezTo>
                  <a:pt x="158838" y="878072"/>
                  <a:pt x="154693" y="881573"/>
                  <a:pt x="150547" y="886474"/>
                </a:cubicBezTo>
                <a:lnTo>
                  <a:pt x="147699" y="891297"/>
                </a:lnTo>
                <a:lnTo>
                  <a:pt x="209147" y="860042"/>
                </a:lnTo>
                <a:lnTo>
                  <a:pt x="229773" y="847656"/>
                </a:lnTo>
                <a:lnTo>
                  <a:pt x="230593" y="846564"/>
                </a:lnTo>
                <a:cubicBezTo>
                  <a:pt x="246539" y="836061"/>
                  <a:pt x="250365" y="826959"/>
                  <a:pt x="256105" y="815056"/>
                </a:cubicBezTo>
                <a:cubicBezTo>
                  <a:pt x="259932" y="799652"/>
                  <a:pt x="261846" y="791249"/>
                  <a:pt x="275240" y="763942"/>
                </a:cubicBezTo>
                <a:cubicBezTo>
                  <a:pt x="284807" y="745037"/>
                  <a:pt x="296925" y="738736"/>
                  <a:pt x="302666" y="733134"/>
                </a:cubicBezTo>
                <a:cubicBezTo>
                  <a:pt x="312871" y="724732"/>
                  <a:pt x="323713" y="716330"/>
                  <a:pt x="323076" y="717030"/>
                </a:cubicBezTo>
                <a:cubicBezTo>
                  <a:pt x="323076" y="717030"/>
                  <a:pt x="319249" y="731033"/>
                  <a:pt x="317974" y="742236"/>
                </a:cubicBezTo>
                <a:cubicBezTo>
                  <a:pt x="317974" y="747138"/>
                  <a:pt x="315422" y="757640"/>
                  <a:pt x="311595" y="768143"/>
                </a:cubicBezTo>
                <a:cubicBezTo>
                  <a:pt x="307769" y="779347"/>
                  <a:pt x="302028" y="790550"/>
                  <a:pt x="295012" y="796151"/>
                </a:cubicBezTo>
                <a:cubicBezTo>
                  <a:pt x="286083" y="804553"/>
                  <a:pt x="275878" y="811555"/>
                  <a:pt x="262483" y="817856"/>
                </a:cubicBezTo>
                <a:lnTo>
                  <a:pt x="252045" y="834281"/>
                </a:lnTo>
                <a:lnTo>
                  <a:pt x="282893" y="815756"/>
                </a:lnTo>
                <a:lnTo>
                  <a:pt x="331156" y="777572"/>
                </a:lnTo>
                <a:lnTo>
                  <a:pt x="339898" y="764817"/>
                </a:lnTo>
                <a:cubicBezTo>
                  <a:pt x="342529" y="759216"/>
                  <a:pt x="344123" y="753789"/>
                  <a:pt x="346037" y="747838"/>
                </a:cubicBezTo>
                <a:cubicBezTo>
                  <a:pt x="347312" y="732434"/>
                  <a:pt x="347312" y="724031"/>
                  <a:pt x="354966" y="696024"/>
                </a:cubicBezTo>
                <a:cubicBezTo>
                  <a:pt x="360069" y="677120"/>
                  <a:pt x="369635" y="668017"/>
                  <a:pt x="374100" y="661716"/>
                </a:cubicBezTo>
                <a:cubicBezTo>
                  <a:pt x="381754" y="651213"/>
                  <a:pt x="390046" y="641410"/>
                  <a:pt x="389408" y="642111"/>
                </a:cubicBezTo>
                <a:cubicBezTo>
                  <a:pt x="389408" y="642111"/>
                  <a:pt x="389408" y="655414"/>
                  <a:pt x="390683" y="666617"/>
                </a:cubicBezTo>
                <a:cubicBezTo>
                  <a:pt x="391321" y="670818"/>
                  <a:pt x="391959" y="681321"/>
                  <a:pt x="390046" y="692524"/>
                </a:cubicBezTo>
                <a:cubicBezTo>
                  <a:pt x="388770" y="703727"/>
                  <a:pt x="384943" y="715629"/>
                  <a:pt x="380479" y="722631"/>
                </a:cubicBezTo>
                <a:cubicBezTo>
                  <a:pt x="373463" y="732434"/>
                  <a:pt x="365171" y="740836"/>
                  <a:pt x="353691" y="749939"/>
                </a:cubicBezTo>
                <a:lnTo>
                  <a:pt x="347173" y="764899"/>
                </a:lnTo>
                <a:lnTo>
                  <a:pt x="355684" y="758166"/>
                </a:lnTo>
                <a:lnTo>
                  <a:pt x="408923" y="696867"/>
                </a:lnTo>
                <a:lnTo>
                  <a:pt x="415160" y="681584"/>
                </a:lnTo>
                <a:cubicBezTo>
                  <a:pt x="416356" y="675720"/>
                  <a:pt x="416515" y="670118"/>
                  <a:pt x="416834" y="663817"/>
                </a:cubicBezTo>
                <a:cubicBezTo>
                  <a:pt x="415558" y="656114"/>
                  <a:pt x="414283" y="650513"/>
                  <a:pt x="413645" y="643511"/>
                </a:cubicBezTo>
                <a:cubicBezTo>
                  <a:pt x="413007" y="636509"/>
                  <a:pt x="413007" y="627407"/>
                  <a:pt x="412369" y="613403"/>
                </a:cubicBezTo>
                <a:cubicBezTo>
                  <a:pt x="412369" y="594498"/>
                  <a:pt x="418747" y="583295"/>
                  <a:pt x="421298" y="576293"/>
                </a:cubicBezTo>
                <a:cubicBezTo>
                  <a:pt x="425763" y="564391"/>
                  <a:pt x="430228" y="552487"/>
                  <a:pt x="430228" y="553188"/>
                </a:cubicBezTo>
                <a:cubicBezTo>
                  <a:pt x="430228" y="553188"/>
                  <a:pt x="434055" y="565791"/>
                  <a:pt x="437882" y="575594"/>
                </a:cubicBezTo>
                <a:cubicBezTo>
                  <a:pt x="439795" y="579094"/>
                  <a:pt x="442984" y="588897"/>
                  <a:pt x="444260" y="599400"/>
                </a:cubicBezTo>
                <a:cubicBezTo>
                  <a:pt x="445535" y="609902"/>
                  <a:pt x="445535" y="621806"/>
                  <a:pt x="442984" y="630208"/>
                </a:cubicBezTo>
                <a:cubicBezTo>
                  <a:pt x="439157" y="641411"/>
                  <a:pt x="433417" y="651913"/>
                  <a:pt x="424488" y="663116"/>
                </a:cubicBezTo>
                <a:lnTo>
                  <a:pt x="421545" y="680705"/>
                </a:lnTo>
                <a:lnTo>
                  <a:pt x="462151" y="603314"/>
                </a:lnTo>
                <a:lnTo>
                  <a:pt x="464431" y="582858"/>
                </a:lnTo>
                <a:cubicBezTo>
                  <a:pt x="464032" y="576994"/>
                  <a:pt x="462757" y="571743"/>
                  <a:pt x="461481" y="565791"/>
                </a:cubicBezTo>
                <a:cubicBezTo>
                  <a:pt x="455103" y="553188"/>
                  <a:pt x="451914" y="546186"/>
                  <a:pt x="444259" y="520279"/>
                </a:cubicBezTo>
                <a:cubicBezTo>
                  <a:pt x="439157" y="502775"/>
                  <a:pt x="442346" y="490172"/>
                  <a:pt x="442984" y="482469"/>
                </a:cubicBezTo>
                <a:cubicBezTo>
                  <a:pt x="444259" y="469866"/>
                  <a:pt x="445536" y="457263"/>
                  <a:pt x="445536" y="457963"/>
                </a:cubicBezTo>
                <a:cubicBezTo>
                  <a:pt x="445536" y="457963"/>
                  <a:pt x="451914" y="469166"/>
                  <a:pt x="458292" y="476868"/>
                </a:cubicBezTo>
                <a:cubicBezTo>
                  <a:pt x="460843" y="479669"/>
                  <a:pt x="465946" y="488071"/>
                  <a:pt x="470410" y="497173"/>
                </a:cubicBezTo>
                <a:cubicBezTo>
                  <a:pt x="474237" y="506976"/>
                  <a:pt x="477426" y="518179"/>
                  <a:pt x="476788" y="526581"/>
                </a:cubicBezTo>
                <a:cubicBezTo>
                  <a:pt x="476150" y="537784"/>
                  <a:pt x="473599" y="549687"/>
                  <a:pt x="467859" y="562991"/>
                </a:cubicBezTo>
                <a:cubicBezTo>
                  <a:pt x="467221" y="566141"/>
                  <a:pt x="466902" y="571042"/>
                  <a:pt x="467380" y="576907"/>
                </a:cubicBezTo>
                <a:lnTo>
                  <a:pt x="468745" y="583147"/>
                </a:lnTo>
                <a:lnTo>
                  <a:pt x="488269" y="502774"/>
                </a:lnTo>
                <a:lnTo>
                  <a:pt x="488413" y="497736"/>
                </a:lnTo>
                <a:lnTo>
                  <a:pt x="488269" y="497173"/>
                </a:lnTo>
                <a:cubicBezTo>
                  <a:pt x="487631" y="478268"/>
                  <a:pt x="483166" y="470566"/>
                  <a:pt x="478064" y="460763"/>
                </a:cubicBezTo>
                <a:cubicBezTo>
                  <a:pt x="469134" y="450261"/>
                  <a:pt x="464032" y="445359"/>
                  <a:pt x="451913" y="422254"/>
                </a:cubicBezTo>
                <a:cubicBezTo>
                  <a:pt x="442984" y="406149"/>
                  <a:pt x="443622" y="392846"/>
                  <a:pt x="442984" y="385844"/>
                </a:cubicBezTo>
                <a:cubicBezTo>
                  <a:pt x="441708" y="373241"/>
                  <a:pt x="441071" y="359937"/>
                  <a:pt x="441071" y="360638"/>
                </a:cubicBezTo>
                <a:cubicBezTo>
                  <a:pt x="441071" y="360638"/>
                  <a:pt x="449362" y="370440"/>
                  <a:pt x="456378" y="376742"/>
                </a:cubicBezTo>
                <a:cubicBezTo>
                  <a:pt x="459567" y="378842"/>
                  <a:pt x="465945" y="385844"/>
                  <a:pt x="471686" y="393546"/>
                </a:cubicBezTo>
                <a:cubicBezTo>
                  <a:pt x="477426" y="401948"/>
                  <a:pt x="482528" y="411751"/>
                  <a:pt x="483804" y="420153"/>
                </a:cubicBezTo>
                <a:cubicBezTo>
                  <a:pt x="485717" y="431356"/>
                  <a:pt x="485717" y="443259"/>
                  <a:pt x="483804" y="457263"/>
                </a:cubicBezTo>
                <a:lnTo>
                  <a:pt x="489168" y="471329"/>
                </a:lnTo>
                <a:lnTo>
                  <a:pt x="490900" y="410701"/>
                </a:lnTo>
                <a:lnTo>
                  <a:pt x="487929" y="387142"/>
                </a:lnTo>
                <a:lnTo>
                  <a:pt x="487630" y="386544"/>
                </a:lnTo>
                <a:cubicBezTo>
                  <a:pt x="483803" y="369740"/>
                  <a:pt x="478063" y="364138"/>
                  <a:pt x="471047" y="355036"/>
                </a:cubicBezTo>
                <a:cubicBezTo>
                  <a:pt x="460842" y="346634"/>
                  <a:pt x="455102" y="343133"/>
                  <a:pt x="439156" y="322828"/>
                </a:cubicBezTo>
                <a:cubicBezTo>
                  <a:pt x="428314" y="308825"/>
                  <a:pt x="427038" y="295521"/>
                  <a:pt x="425125" y="288519"/>
                </a:cubicBezTo>
                <a:cubicBezTo>
                  <a:pt x="421936" y="275916"/>
                  <a:pt x="419385" y="263313"/>
                  <a:pt x="419385" y="264013"/>
                </a:cubicBezTo>
                <a:cubicBezTo>
                  <a:pt x="419385" y="264013"/>
                  <a:pt x="428314" y="272415"/>
                  <a:pt x="436605" y="277316"/>
                </a:cubicBezTo>
                <a:cubicBezTo>
                  <a:pt x="443621" y="280818"/>
                  <a:pt x="464669" y="299022"/>
                  <a:pt x="469771" y="314426"/>
                </a:cubicBezTo>
                <a:cubicBezTo>
                  <a:pt x="472961" y="324928"/>
                  <a:pt x="475512" y="336131"/>
                  <a:pt x="476149" y="350135"/>
                </a:cubicBezTo>
                <a:lnTo>
                  <a:pt x="485008" y="363975"/>
                </a:lnTo>
                <a:lnTo>
                  <a:pt x="480615" y="329130"/>
                </a:lnTo>
                <a:lnTo>
                  <a:pt x="469861" y="283322"/>
                </a:lnTo>
                <a:lnTo>
                  <a:pt x="468497" y="282918"/>
                </a:lnTo>
                <a:cubicBezTo>
                  <a:pt x="462757" y="266813"/>
                  <a:pt x="456379" y="261912"/>
                  <a:pt x="448725" y="254910"/>
                </a:cubicBezTo>
                <a:cubicBezTo>
                  <a:pt x="437882" y="248608"/>
                  <a:pt x="431504" y="245808"/>
                  <a:pt x="414283" y="227603"/>
                </a:cubicBezTo>
                <a:cubicBezTo>
                  <a:pt x="402165" y="215000"/>
                  <a:pt x="398975" y="202396"/>
                  <a:pt x="396424" y="195394"/>
                </a:cubicBezTo>
                <a:cubicBezTo>
                  <a:pt x="391959" y="183492"/>
                  <a:pt x="388133" y="171588"/>
                  <a:pt x="388770" y="172289"/>
                </a:cubicBezTo>
                <a:cubicBezTo>
                  <a:pt x="388770" y="172289"/>
                  <a:pt x="398337" y="179291"/>
                  <a:pt x="406629" y="183492"/>
                </a:cubicBezTo>
                <a:cubicBezTo>
                  <a:pt x="413646" y="186292"/>
                  <a:pt x="435969" y="201696"/>
                  <a:pt x="442347" y="215700"/>
                </a:cubicBezTo>
                <a:cubicBezTo>
                  <a:pt x="446812" y="225503"/>
                  <a:pt x="450001" y="236005"/>
                  <a:pt x="452552" y="249309"/>
                </a:cubicBezTo>
                <a:lnTo>
                  <a:pt x="465410" y="264366"/>
                </a:lnTo>
                <a:lnTo>
                  <a:pt x="464670" y="261212"/>
                </a:lnTo>
                <a:cubicBezTo>
                  <a:pt x="459089" y="241257"/>
                  <a:pt x="453508" y="224102"/>
                  <a:pt x="448724" y="210099"/>
                </a:cubicBezTo>
                <a:lnTo>
                  <a:pt x="439587" y="184363"/>
                </a:lnTo>
                <a:lnTo>
                  <a:pt x="438519" y="184191"/>
                </a:lnTo>
                <a:cubicBezTo>
                  <a:pt x="430865" y="170188"/>
                  <a:pt x="424487" y="165987"/>
                  <a:pt x="416195" y="159685"/>
                </a:cubicBezTo>
                <a:cubicBezTo>
                  <a:pt x="405353" y="154784"/>
                  <a:pt x="398975" y="152683"/>
                  <a:pt x="380478" y="136579"/>
                </a:cubicBezTo>
                <a:cubicBezTo>
                  <a:pt x="367722" y="125376"/>
                  <a:pt x="363895" y="112773"/>
                  <a:pt x="360706" y="106471"/>
                </a:cubicBezTo>
                <a:cubicBezTo>
                  <a:pt x="355604" y="95269"/>
                  <a:pt x="351139" y="83365"/>
                  <a:pt x="351777" y="84066"/>
                </a:cubicBezTo>
                <a:cubicBezTo>
                  <a:pt x="351777" y="84066"/>
                  <a:pt x="361344" y="90367"/>
                  <a:pt x="369635" y="93868"/>
                </a:cubicBezTo>
                <a:cubicBezTo>
                  <a:pt x="376651" y="95968"/>
                  <a:pt x="398975" y="109272"/>
                  <a:pt x="406629" y="121875"/>
                </a:cubicBezTo>
                <a:cubicBezTo>
                  <a:pt x="411731" y="130977"/>
                  <a:pt x="415558" y="140780"/>
                  <a:pt x="419385" y="153383"/>
                </a:cubicBezTo>
                <a:lnTo>
                  <a:pt x="432707" y="165793"/>
                </a:lnTo>
                <a:lnTo>
                  <a:pt x="418269" y="126515"/>
                </a:lnTo>
                <a:cubicBezTo>
                  <a:pt x="414761" y="116274"/>
                  <a:pt x="412688" y="109623"/>
                  <a:pt x="412369" y="108572"/>
                </a:cubicBezTo>
                <a:cubicBezTo>
                  <a:pt x="410456" y="101570"/>
                  <a:pt x="407904" y="95269"/>
                  <a:pt x="405353" y="92468"/>
                </a:cubicBezTo>
                <a:cubicBezTo>
                  <a:pt x="395786" y="84066"/>
                  <a:pt x="388770" y="76364"/>
                  <a:pt x="382392" y="68662"/>
                </a:cubicBezTo>
                <a:cubicBezTo>
                  <a:pt x="373463" y="56759"/>
                  <a:pt x="368360" y="29452"/>
                  <a:pt x="368360" y="21750"/>
                </a:cubicBezTo>
                <a:cubicBezTo>
                  <a:pt x="367723" y="11947"/>
                  <a:pt x="363896" y="44"/>
                  <a:pt x="363896" y="4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square" lIns="36246" tIns="18123" rIns="36246" bIns="18123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13" b="0" i="0" u="none" strike="noStrike" kern="0" cap="none" spc="0" normalizeH="0" baseline="0" noProof="0">
              <a:ln>
                <a:noFill/>
              </a:ln>
              <a:gradFill>
                <a:gsLst>
                  <a:gs pos="10000">
                    <a:srgbClr val="FFFFFF">
                      <a:lumMod val="50000"/>
                      <a:alpha val="15000"/>
                    </a:srgbClr>
                  </a:gs>
                  <a:gs pos="90000">
                    <a:srgbClr val="FFFFFF">
                      <a:lumMod val="50000"/>
                      <a:alpha val="15000"/>
                    </a:srgbClr>
                  </a:gs>
                </a:gsLst>
                <a:lin ang="2700000" scaled="1"/>
              </a:gra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7737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>
            <a:extLst>
              <a:ext uri="{FF2B5EF4-FFF2-40B4-BE49-F238E27FC236}">
                <a16:creationId xmlns:a16="http://schemas.microsoft.com/office/drawing/2014/main" id="{FD771E94-4E25-4699-A82E-EA82156DE865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DF177E2-DC15-4C0B-B07E-E5FAB25BF220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D5A0F0F-55FD-41EA-BC02-B18CED3AB152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4B194BEE-9FCD-47BB-A4AF-A774793981F2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1113FFEB-F28C-4633-BCBD-364770E9EE08}"/>
              </a:ext>
            </a:extLst>
          </p:cNvPr>
          <p:cNvSpPr/>
          <p:nvPr/>
        </p:nvSpPr>
        <p:spPr>
          <a:xfrm>
            <a:off x="839788" y="1745117"/>
            <a:ext cx="10554353" cy="3743946"/>
          </a:xfrm>
          <a:prstGeom prst="roundRect">
            <a:avLst>
              <a:gd name="adj" fmla="val 1931"/>
            </a:avLst>
          </a:prstGeom>
          <a:solidFill>
            <a:schemeClr val="bg1"/>
          </a:solidFill>
          <a:ln>
            <a:solidFill>
              <a:srgbClr val="FCB608"/>
            </a:solidFill>
          </a:ln>
          <a:effectLst>
            <a:outerShdw blurRad="1905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1266602-2A76-44D5-ACD1-A70483AC9B1E}"/>
              </a:ext>
            </a:extLst>
          </p:cNvPr>
          <p:cNvSpPr txBox="1"/>
          <p:nvPr/>
        </p:nvSpPr>
        <p:spPr>
          <a:xfrm>
            <a:off x="5861788" y="1457970"/>
            <a:ext cx="461037" cy="426393"/>
          </a:xfrm>
          <a:custGeom>
            <a:avLst/>
            <a:gdLst/>
            <a:ahLst/>
            <a:cxnLst/>
            <a:rect l="l" t="t" r="r" b="b"/>
            <a:pathLst>
              <a:path w="461037" h="426393">
                <a:moveTo>
                  <a:pt x="421951" y="0"/>
                </a:moveTo>
                <a:lnTo>
                  <a:pt x="461037" y="62182"/>
                </a:lnTo>
                <a:cubicBezTo>
                  <a:pt x="428465" y="75803"/>
                  <a:pt x="404480" y="96086"/>
                  <a:pt x="389083" y="123032"/>
                </a:cubicBezTo>
                <a:cubicBezTo>
                  <a:pt x="373685" y="149978"/>
                  <a:pt x="365098" y="189212"/>
                  <a:pt x="363322" y="240734"/>
                </a:cubicBezTo>
                <a:lnTo>
                  <a:pt x="446823" y="240734"/>
                </a:lnTo>
                <a:lnTo>
                  <a:pt x="446823" y="426393"/>
                </a:lnTo>
                <a:lnTo>
                  <a:pt x="275378" y="426393"/>
                </a:lnTo>
                <a:lnTo>
                  <a:pt x="275378" y="279820"/>
                </a:lnTo>
                <a:cubicBezTo>
                  <a:pt x="275378" y="200464"/>
                  <a:pt x="284854" y="143019"/>
                  <a:pt x="303804" y="107487"/>
                </a:cubicBezTo>
                <a:cubicBezTo>
                  <a:pt x="328677" y="60110"/>
                  <a:pt x="368059" y="24281"/>
                  <a:pt x="421951" y="0"/>
                </a:cubicBezTo>
                <a:close/>
                <a:moveTo>
                  <a:pt x="146572" y="0"/>
                </a:moveTo>
                <a:lnTo>
                  <a:pt x="185658" y="62182"/>
                </a:lnTo>
                <a:cubicBezTo>
                  <a:pt x="153086" y="75803"/>
                  <a:pt x="129102" y="96086"/>
                  <a:pt x="113704" y="123032"/>
                </a:cubicBezTo>
                <a:cubicBezTo>
                  <a:pt x="98307" y="149978"/>
                  <a:pt x="89720" y="189212"/>
                  <a:pt x="87943" y="240734"/>
                </a:cubicBezTo>
                <a:lnTo>
                  <a:pt x="171445" y="240734"/>
                </a:lnTo>
                <a:lnTo>
                  <a:pt x="171445" y="426393"/>
                </a:lnTo>
                <a:lnTo>
                  <a:pt x="0" y="426393"/>
                </a:lnTo>
                <a:lnTo>
                  <a:pt x="0" y="279820"/>
                </a:lnTo>
                <a:cubicBezTo>
                  <a:pt x="0" y="200464"/>
                  <a:pt x="9475" y="143019"/>
                  <a:pt x="28426" y="107487"/>
                </a:cubicBezTo>
                <a:cubicBezTo>
                  <a:pt x="53299" y="60110"/>
                  <a:pt x="92681" y="24281"/>
                  <a:pt x="1465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endParaRPr kumimoji="0" lang="en-US" sz="14300" b="0" i="0" u="none" strike="noStrike" kern="1200" cap="none" spc="0" normalizeH="0" baseline="0" noProof="0" dirty="0">
              <a:ln>
                <a:noFill/>
              </a:ln>
              <a:solidFill>
                <a:srgbClr val="36456E">
                  <a:lumMod val="60000"/>
                  <a:lumOff val="40000"/>
                </a:srgbClr>
              </a:solidFill>
              <a:effectLst/>
              <a:uLnTx/>
              <a:uFillTx/>
              <a:latin typeface="Arial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3329471-894F-4F00-B213-8E73F2FA599C}"/>
              </a:ext>
            </a:extLst>
          </p:cNvPr>
          <p:cNvSpPr txBox="1"/>
          <p:nvPr/>
        </p:nvSpPr>
        <p:spPr>
          <a:xfrm>
            <a:off x="5851128" y="5352827"/>
            <a:ext cx="461037" cy="426393"/>
          </a:xfrm>
          <a:custGeom>
            <a:avLst/>
            <a:gdLst/>
            <a:ahLst/>
            <a:cxnLst/>
            <a:rect l="l" t="t" r="r" b="b"/>
            <a:pathLst>
              <a:path w="461037" h="426393">
                <a:moveTo>
                  <a:pt x="289591" y="0"/>
                </a:moveTo>
                <a:lnTo>
                  <a:pt x="461037" y="0"/>
                </a:lnTo>
                <a:lnTo>
                  <a:pt x="461037" y="146573"/>
                </a:lnTo>
                <a:cubicBezTo>
                  <a:pt x="461037" y="225929"/>
                  <a:pt x="451857" y="283078"/>
                  <a:pt x="433499" y="318018"/>
                </a:cubicBezTo>
                <a:cubicBezTo>
                  <a:pt x="408034" y="365987"/>
                  <a:pt x="368356" y="402112"/>
                  <a:pt x="314464" y="426393"/>
                </a:cubicBezTo>
                <a:lnTo>
                  <a:pt x="275378" y="363322"/>
                </a:lnTo>
                <a:cubicBezTo>
                  <a:pt x="307358" y="350294"/>
                  <a:pt x="331194" y="329714"/>
                  <a:pt x="346888" y="301584"/>
                </a:cubicBezTo>
                <a:cubicBezTo>
                  <a:pt x="362582" y="273454"/>
                  <a:pt x="371317" y="234812"/>
                  <a:pt x="373093" y="185659"/>
                </a:cubicBezTo>
                <a:lnTo>
                  <a:pt x="289591" y="185659"/>
                </a:lnTo>
                <a:close/>
                <a:moveTo>
                  <a:pt x="14213" y="0"/>
                </a:moveTo>
                <a:lnTo>
                  <a:pt x="185658" y="0"/>
                </a:lnTo>
                <a:lnTo>
                  <a:pt x="185658" y="146573"/>
                </a:lnTo>
                <a:cubicBezTo>
                  <a:pt x="185658" y="225929"/>
                  <a:pt x="176479" y="283078"/>
                  <a:pt x="158120" y="318018"/>
                </a:cubicBezTo>
                <a:cubicBezTo>
                  <a:pt x="132655" y="365987"/>
                  <a:pt x="92977" y="402112"/>
                  <a:pt x="39086" y="426393"/>
                </a:cubicBezTo>
                <a:lnTo>
                  <a:pt x="0" y="363322"/>
                </a:lnTo>
                <a:cubicBezTo>
                  <a:pt x="31979" y="350294"/>
                  <a:pt x="55816" y="329714"/>
                  <a:pt x="71509" y="301584"/>
                </a:cubicBezTo>
                <a:cubicBezTo>
                  <a:pt x="87203" y="273454"/>
                  <a:pt x="95938" y="234812"/>
                  <a:pt x="97715" y="185659"/>
                </a:cubicBezTo>
                <a:lnTo>
                  <a:pt x="14213" y="1856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endParaRPr kumimoji="0" lang="en-US" sz="14300" b="0" i="0" u="none" strike="noStrike" kern="1200" cap="none" spc="0" normalizeH="0" baseline="0" noProof="0" dirty="0">
              <a:ln>
                <a:noFill/>
              </a:ln>
              <a:solidFill>
                <a:srgbClr val="36456E">
                  <a:lumMod val="60000"/>
                  <a:lumOff val="40000"/>
                </a:srgbClr>
              </a:solidFill>
              <a:effectLst/>
              <a:uLnTx/>
              <a:uFillTx/>
              <a:latin typeface="Arial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1A694EC-6B09-4C60-9AC0-7183AA03C6AB}"/>
              </a:ext>
            </a:extLst>
          </p:cNvPr>
          <p:cNvSpPr/>
          <p:nvPr/>
        </p:nvSpPr>
        <p:spPr>
          <a:xfrm>
            <a:off x="3492423" y="2197191"/>
            <a:ext cx="5009764" cy="47327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accent1"/>
                </a:solidFill>
                <a:latin typeface="+mj-ea"/>
                <a:ea typeface="+mj-ea"/>
              </a:rPr>
              <a:t>单击此处输入你想要</a:t>
            </a:r>
            <a:r>
              <a:rPr lang="zh-CN" altLang="en-US" sz="2800" b="1">
                <a:solidFill>
                  <a:schemeClr val="accent1"/>
                </a:solidFill>
                <a:latin typeface="+mj-ea"/>
                <a:ea typeface="+mj-ea"/>
              </a:rPr>
              <a:t>表达的话</a:t>
            </a:r>
            <a:endParaRPr lang="en-US" altLang="zh-CN" sz="2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6" name="圆角矩形 94">
            <a:extLst>
              <a:ext uri="{FF2B5EF4-FFF2-40B4-BE49-F238E27FC236}">
                <a16:creationId xmlns:a16="http://schemas.microsoft.com/office/drawing/2014/main" id="{24373408-F699-4FCD-9D8F-F33B64DA542D}"/>
              </a:ext>
            </a:extLst>
          </p:cNvPr>
          <p:cNvSpPr/>
          <p:nvPr/>
        </p:nvSpPr>
        <p:spPr>
          <a:xfrm>
            <a:off x="6315508" y="2823328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27" name="圆角矩形 95">
            <a:extLst>
              <a:ext uri="{FF2B5EF4-FFF2-40B4-BE49-F238E27FC236}">
                <a16:creationId xmlns:a16="http://schemas.microsoft.com/office/drawing/2014/main" id="{1A20F134-6C0A-4D46-A111-A2C20E86FE82}"/>
              </a:ext>
            </a:extLst>
          </p:cNvPr>
          <p:cNvSpPr/>
          <p:nvPr/>
        </p:nvSpPr>
        <p:spPr>
          <a:xfrm>
            <a:off x="5645969" y="2823327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28" name="TextBox 21">
            <a:extLst>
              <a:ext uri="{FF2B5EF4-FFF2-40B4-BE49-F238E27FC236}">
                <a16:creationId xmlns:a16="http://schemas.microsoft.com/office/drawing/2014/main" id="{45DEB77B-0791-4C13-91B6-5958678C3A3C}"/>
              </a:ext>
            </a:extLst>
          </p:cNvPr>
          <p:cNvSpPr txBox="1"/>
          <p:nvPr/>
        </p:nvSpPr>
        <p:spPr>
          <a:xfrm>
            <a:off x="1417770" y="2942291"/>
            <a:ext cx="9710412" cy="19902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。单击此处可以输入你想要输入的文字，文本框根据文字的长度可以自由拉伸。单击此处可以输入你想要输入的文字，文本框根据文字的长度可以自由拉伸。单击此处可以输入你想要输入的文字，文本框根据文字的长度可以自由拉伸。单击此处可以输入你想要输入的文字，文本框根据文字的长度可以自由拉伸。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53841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>
            <a:extLst>
              <a:ext uri="{FF2B5EF4-FFF2-40B4-BE49-F238E27FC236}">
                <a16:creationId xmlns:a16="http://schemas.microsoft.com/office/drawing/2014/main" id="{FD771E94-4E25-4699-A82E-EA82156DE865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DF177E2-DC15-4C0B-B07E-E5FAB25BF220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D5A0F0F-55FD-41EA-BC02-B18CED3AB152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4B194BEE-9FCD-47BB-A4AF-A774793981F2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1113FFEB-F28C-4633-BCBD-364770E9EE08}"/>
              </a:ext>
            </a:extLst>
          </p:cNvPr>
          <p:cNvSpPr/>
          <p:nvPr/>
        </p:nvSpPr>
        <p:spPr>
          <a:xfrm>
            <a:off x="1269552" y="1745117"/>
            <a:ext cx="3570847" cy="3743946"/>
          </a:xfrm>
          <a:prstGeom prst="roundRect">
            <a:avLst>
              <a:gd name="adj" fmla="val 1931"/>
            </a:avLst>
          </a:prstGeom>
          <a:solidFill>
            <a:schemeClr val="bg1"/>
          </a:solidFill>
          <a:ln>
            <a:solidFill>
              <a:srgbClr val="FCB608"/>
            </a:solidFill>
          </a:ln>
          <a:effectLst>
            <a:outerShdw blurRad="1905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1266602-2A76-44D5-ACD1-A70483AC9B1E}"/>
              </a:ext>
            </a:extLst>
          </p:cNvPr>
          <p:cNvSpPr txBox="1"/>
          <p:nvPr/>
        </p:nvSpPr>
        <p:spPr>
          <a:xfrm>
            <a:off x="2772041" y="1586124"/>
            <a:ext cx="401224" cy="307777"/>
          </a:xfrm>
          <a:custGeom>
            <a:avLst/>
            <a:gdLst/>
            <a:ahLst/>
            <a:cxnLst/>
            <a:rect l="l" t="t" r="r" b="b"/>
            <a:pathLst>
              <a:path w="461037" h="426393">
                <a:moveTo>
                  <a:pt x="421951" y="0"/>
                </a:moveTo>
                <a:lnTo>
                  <a:pt x="461037" y="62182"/>
                </a:lnTo>
                <a:cubicBezTo>
                  <a:pt x="428465" y="75803"/>
                  <a:pt x="404480" y="96086"/>
                  <a:pt x="389083" y="123032"/>
                </a:cubicBezTo>
                <a:cubicBezTo>
                  <a:pt x="373685" y="149978"/>
                  <a:pt x="365098" y="189212"/>
                  <a:pt x="363322" y="240734"/>
                </a:cubicBezTo>
                <a:lnTo>
                  <a:pt x="446823" y="240734"/>
                </a:lnTo>
                <a:lnTo>
                  <a:pt x="446823" y="426393"/>
                </a:lnTo>
                <a:lnTo>
                  <a:pt x="275378" y="426393"/>
                </a:lnTo>
                <a:lnTo>
                  <a:pt x="275378" y="279820"/>
                </a:lnTo>
                <a:cubicBezTo>
                  <a:pt x="275378" y="200464"/>
                  <a:pt x="284854" y="143019"/>
                  <a:pt x="303804" y="107487"/>
                </a:cubicBezTo>
                <a:cubicBezTo>
                  <a:pt x="328677" y="60110"/>
                  <a:pt x="368059" y="24281"/>
                  <a:pt x="421951" y="0"/>
                </a:cubicBezTo>
                <a:close/>
                <a:moveTo>
                  <a:pt x="146572" y="0"/>
                </a:moveTo>
                <a:lnTo>
                  <a:pt x="185658" y="62182"/>
                </a:lnTo>
                <a:cubicBezTo>
                  <a:pt x="153086" y="75803"/>
                  <a:pt x="129102" y="96086"/>
                  <a:pt x="113704" y="123032"/>
                </a:cubicBezTo>
                <a:cubicBezTo>
                  <a:pt x="98307" y="149978"/>
                  <a:pt x="89720" y="189212"/>
                  <a:pt x="87943" y="240734"/>
                </a:cubicBezTo>
                <a:lnTo>
                  <a:pt x="171445" y="240734"/>
                </a:lnTo>
                <a:lnTo>
                  <a:pt x="171445" y="426393"/>
                </a:lnTo>
                <a:lnTo>
                  <a:pt x="0" y="426393"/>
                </a:lnTo>
                <a:lnTo>
                  <a:pt x="0" y="279820"/>
                </a:lnTo>
                <a:cubicBezTo>
                  <a:pt x="0" y="200464"/>
                  <a:pt x="9475" y="143019"/>
                  <a:pt x="28426" y="107487"/>
                </a:cubicBezTo>
                <a:cubicBezTo>
                  <a:pt x="53299" y="60110"/>
                  <a:pt x="92681" y="24281"/>
                  <a:pt x="1465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endParaRPr kumimoji="0" lang="en-US" sz="14300" b="0" i="0" u="none" strike="noStrike" kern="1200" cap="none" spc="0" normalizeH="0" baseline="0" noProof="0" dirty="0">
              <a:ln>
                <a:noFill/>
              </a:ln>
              <a:solidFill>
                <a:srgbClr val="36456E">
                  <a:lumMod val="60000"/>
                  <a:lumOff val="40000"/>
                </a:srgbClr>
              </a:solidFill>
              <a:effectLst/>
              <a:uLnTx/>
              <a:uFillTx/>
              <a:latin typeface="Arial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3329471-894F-4F00-B213-8E73F2FA599C}"/>
              </a:ext>
            </a:extLst>
          </p:cNvPr>
          <p:cNvSpPr txBox="1"/>
          <p:nvPr/>
        </p:nvSpPr>
        <p:spPr>
          <a:xfrm>
            <a:off x="2766215" y="5358955"/>
            <a:ext cx="407050" cy="289101"/>
          </a:xfrm>
          <a:custGeom>
            <a:avLst/>
            <a:gdLst/>
            <a:ahLst/>
            <a:cxnLst/>
            <a:rect l="l" t="t" r="r" b="b"/>
            <a:pathLst>
              <a:path w="461037" h="426393">
                <a:moveTo>
                  <a:pt x="289591" y="0"/>
                </a:moveTo>
                <a:lnTo>
                  <a:pt x="461037" y="0"/>
                </a:lnTo>
                <a:lnTo>
                  <a:pt x="461037" y="146573"/>
                </a:lnTo>
                <a:cubicBezTo>
                  <a:pt x="461037" y="225929"/>
                  <a:pt x="451857" y="283078"/>
                  <a:pt x="433499" y="318018"/>
                </a:cubicBezTo>
                <a:cubicBezTo>
                  <a:pt x="408034" y="365987"/>
                  <a:pt x="368356" y="402112"/>
                  <a:pt x="314464" y="426393"/>
                </a:cubicBezTo>
                <a:lnTo>
                  <a:pt x="275378" y="363322"/>
                </a:lnTo>
                <a:cubicBezTo>
                  <a:pt x="307358" y="350294"/>
                  <a:pt x="331194" y="329714"/>
                  <a:pt x="346888" y="301584"/>
                </a:cubicBezTo>
                <a:cubicBezTo>
                  <a:pt x="362582" y="273454"/>
                  <a:pt x="371317" y="234812"/>
                  <a:pt x="373093" y="185659"/>
                </a:cubicBezTo>
                <a:lnTo>
                  <a:pt x="289591" y="185659"/>
                </a:lnTo>
                <a:close/>
                <a:moveTo>
                  <a:pt x="14213" y="0"/>
                </a:moveTo>
                <a:lnTo>
                  <a:pt x="185658" y="0"/>
                </a:lnTo>
                <a:lnTo>
                  <a:pt x="185658" y="146573"/>
                </a:lnTo>
                <a:cubicBezTo>
                  <a:pt x="185658" y="225929"/>
                  <a:pt x="176479" y="283078"/>
                  <a:pt x="158120" y="318018"/>
                </a:cubicBezTo>
                <a:cubicBezTo>
                  <a:pt x="132655" y="365987"/>
                  <a:pt x="92977" y="402112"/>
                  <a:pt x="39086" y="426393"/>
                </a:cubicBezTo>
                <a:lnTo>
                  <a:pt x="0" y="363322"/>
                </a:lnTo>
                <a:cubicBezTo>
                  <a:pt x="31979" y="350294"/>
                  <a:pt x="55816" y="329714"/>
                  <a:pt x="71509" y="301584"/>
                </a:cubicBezTo>
                <a:cubicBezTo>
                  <a:pt x="87203" y="273454"/>
                  <a:pt x="95938" y="234812"/>
                  <a:pt x="97715" y="185659"/>
                </a:cubicBezTo>
                <a:lnTo>
                  <a:pt x="14213" y="1856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endParaRPr kumimoji="0" lang="en-US" sz="14300" b="0" i="0" u="none" strike="noStrike" kern="1200" cap="none" spc="0" normalizeH="0" baseline="0" noProof="0" dirty="0">
              <a:ln>
                <a:noFill/>
              </a:ln>
              <a:solidFill>
                <a:srgbClr val="36456E">
                  <a:lumMod val="60000"/>
                  <a:lumOff val="40000"/>
                </a:srgbClr>
              </a:solidFill>
              <a:effectLst/>
              <a:uLnTx/>
              <a:uFillTx/>
              <a:latin typeface="Arial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1A694EC-6B09-4C60-9AC0-7183AA03C6AB}"/>
              </a:ext>
            </a:extLst>
          </p:cNvPr>
          <p:cNvSpPr/>
          <p:nvPr/>
        </p:nvSpPr>
        <p:spPr>
          <a:xfrm>
            <a:off x="1792106" y="2313986"/>
            <a:ext cx="2504882" cy="47327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accent1"/>
                </a:solidFill>
                <a:latin typeface="+mj-ea"/>
                <a:ea typeface="+mj-ea"/>
              </a:rPr>
              <a:t>缺失值处理</a:t>
            </a:r>
            <a:endParaRPr lang="en-US" altLang="zh-CN" sz="2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6" name="圆角矩形 94">
            <a:extLst>
              <a:ext uri="{FF2B5EF4-FFF2-40B4-BE49-F238E27FC236}">
                <a16:creationId xmlns:a16="http://schemas.microsoft.com/office/drawing/2014/main" id="{24373408-F699-4FCD-9D8F-F33B64DA542D}"/>
              </a:ext>
            </a:extLst>
          </p:cNvPr>
          <p:cNvSpPr/>
          <p:nvPr/>
        </p:nvSpPr>
        <p:spPr>
          <a:xfrm>
            <a:off x="3211219" y="2866755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27" name="圆角矩形 95">
            <a:extLst>
              <a:ext uri="{FF2B5EF4-FFF2-40B4-BE49-F238E27FC236}">
                <a16:creationId xmlns:a16="http://schemas.microsoft.com/office/drawing/2014/main" id="{1A20F134-6C0A-4D46-A111-A2C20E86FE82}"/>
              </a:ext>
            </a:extLst>
          </p:cNvPr>
          <p:cNvSpPr/>
          <p:nvPr/>
        </p:nvSpPr>
        <p:spPr>
          <a:xfrm>
            <a:off x="2541680" y="2866754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28" name="TextBox 21">
            <a:extLst>
              <a:ext uri="{FF2B5EF4-FFF2-40B4-BE49-F238E27FC236}">
                <a16:creationId xmlns:a16="http://schemas.microsoft.com/office/drawing/2014/main" id="{45DEB77B-0791-4C13-91B6-5958678C3A3C}"/>
              </a:ext>
            </a:extLst>
          </p:cNvPr>
          <p:cNvSpPr txBox="1"/>
          <p:nvPr/>
        </p:nvSpPr>
        <p:spPr>
          <a:xfrm>
            <a:off x="1588304" y="3390420"/>
            <a:ext cx="2762872" cy="152106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表单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1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中，将颜色列为空的用众数进行填充。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algn="just">
              <a:lnSpc>
                <a:spcPct val="14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表单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2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中，将空值填补为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7EB43D32-DE13-0881-F55B-52DFB27015B0}"/>
              </a:ext>
            </a:extLst>
          </p:cNvPr>
          <p:cNvSpPr/>
          <p:nvPr/>
        </p:nvSpPr>
        <p:spPr>
          <a:xfrm>
            <a:off x="7433923" y="1745117"/>
            <a:ext cx="3570847" cy="3743946"/>
          </a:xfrm>
          <a:prstGeom prst="roundRect">
            <a:avLst>
              <a:gd name="adj" fmla="val 1931"/>
            </a:avLst>
          </a:prstGeom>
          <a:solidFill>
            <a:schemeClr val="bg1"/>
          </a:solidFill>
          <a:ln>
            <a:solidFill>
              <a:srgbClr val="FCB608"/>
            </a:solidFill>
          </a:ln>
          <a:effectLst>
            <a:outerShdw blurRad="1905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B64E1A7-2173-011B-6FE2-6A58DEAF9EA1}"/>
              </a:ext>
            </a:extLst>
          </p:cNvPr>
          <p:cNvSpPr txBox="1"/>
          <p:nvPr/>
        </p:nvSpPr>
        <p:spPr>
          <a:xfrm>
            <a:off x="9018734" y="1586124"/>
            <a:ext cx="401224" cy="307777"/>
          </a:xfrm>
          <a:custGeom>
            <a:avLst/>
            <a:gdLst/>
            <a:ahLst/>
            <a:cxnLst/>
            <a:rect l="l" t="t" r="r" b="b"/>
            <a:pathLst>
              <a:path w="461037" h="426393">
                <a:moveTo>
                  <a:pt x="421951" y="0"/>
                </a:moveTo>
                <a:lnTo>
                  <a:pt x="461037" y="62182"/>
                </a:lnTo>
                <a:cubicBezTo>
                  <a:pt x="428465" y="75803"/>
                  <a:pt x="404480" y="96086"/>
                  <a:pt x="389083" y="123032"/>
                </a:cubicBezTo>
                <a:cubicBezTo>
                  <a:pt x="373685" y="149978"/>
                  <a:pt x="365098" y="189212"/>
                  <a:pt x="363322" y="240734"/>
                </a:cubicBezTo>
                <a:lnTo>
                  <a:pt x="446823" y="240734"/>
                </a:lnTo>
                <a:lnTo>
                  <a:pt x="446823" y="426393"/>
                </a:lnTo>
                <a:lnTo>
                  <a:pt x="275378" y="426393"/>
                </a:lnTo>
                <a:lnTo>
                  <a:pt x="275378" y="279820"/>
                </a:lnTo>
                <a:cubicBezTo>
                  <a:pt x="275378" y="200464"/>
                  <a:pt x="284854" y="143019"/>
                  <a:pt x="303804" y="107487"/>
                </a:cubicBezTo>
                <a:cubicBezTo>
                  <a:pt x="328677" y="60110"/>
                  <a:pt x="368059" y="24281"/>
                  <a:pt x="421951" y="0"/>
                </a:cubicBezTo>
                <a:close/>
                <a:moveTo>
                  <a:pt x="146572" y="0"/>
                </a:moveTo>
                <a:lnTo>
                  <a:pt x="185658" y="62182"/>
                </a:lnTo>
                <a:cubicBezTo>
                  <a:pt x="153086" y="75803"/>
                  <a:pt x="129102" y="96086"/>
                  <a:pt x="113704" y="123032"/>
                </a:cubicBezTo>
                <a:cubicBezTo>
                  <a:pt x="98307" y="149978"/>
                  <a:pt x="89720" y="189212"/>
                  <a:pt x="87943" y="240734"/>
                </a:cubicBezTo>
                <a:lnTo>
                  <a:pt x="171445" y="240734"/>
                </a:lnTo>
                <a:lnTo>
                  <a:pt x="171445" y="426393"/>
                </a:lnTo>
                <a:lnTo>
                  <a:pt x="0" y="426393"/>
                </a:lnTo>
                <a:lnTo>
                  <a:pt x="0" y="279820"/>
                </a:lnTo>
                <a:cubicBezTo>
                  <a:pt x="0" y="200464"/>
                  <a:pt x="9475" y="143019"/>
                  <a:pt x="28426" y="107487"/>
                </a:cubicBezTo>
                <a:cubicBezTo>
                  <a:pt x="53299" y="60110"/>
                  <a:pt x="92681" y="24281"/>
                  <a:pt x="1465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endParaRPr kumimoji="0" lang="en-US" sz="14300" b="0" i="0" u="none" strike="noStrike" kern="1200" cap="none" spc="0" normalizeH="0" baseline="0" noProof="0" dirty="0">
              <a:ln>
                <a:noFill/>
              </a:ln>
              <a:solidFill>
                <a:srgbClr val="36456E">
                  <a:lumMod val="60000"/>
                  <a:lumOff val="40000"/>
                </a:srgbClr>
              </a:solidFill>
              <a:effectLst/>
              <a:uLnTx/>
              <a:uFillTx/>
              <a:latin typeface="Arial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B4ACA94-9C5A-77F4-6F8D-42F15F7DF496}"/>
              </a:ext>
            </a:extLst>
          </p:cNvPr>
          <p:cNvSpPr txBox="1"/>
          <p:nvPr/>
        </p:nvSpPr>
        <p:spPr>
          <a:xfrm>
            <a:off x="9012908" y="5358955"/>
            <a:ext cx="407050" cy="289101"/>
          </a:xfrm>
          <a:custGeom>
            <a:avLst/>
            <a:gdLst/>
            <a:ahLst/>
            <a:cxnLst/>
            <a:rect l="l" t="t" r="r" b="b"/>
            <a:pathLst>
              <a:path w="461037" h="426393">
                <a:moveTo>
                  <a:pt x="289591" y="0"/>
                </a:moveTo>
                <a:lnTo>
                  <a:pt x="461037" y="0"/>
                </a:lnTo>
                <a:lnTo>
                  <a:pt x="461037" y="146573"/>
                </a:lnTo>
                <a:cubicBezTo>
                  <a:pt x="461037" y="225929"/>
                  <a:pt x="451857" y="283078"/>
                  <a:pt x="433499" y="318018"/>
                </a:cubicBezTo>
                <a:cubicBezTo>
                  <a:pt x="408034" y="365987"/>
                  <a:pt x="368356" y="402112"/>
                  <a:pt x="314464" y="426393"/>
                </a:cubicBezTo>
                <a:lnTo>
                  <a:pt x="275378" y="363322"/>
                </a:lnTo>
                <a:cubicBezTo>
                  <a:pt x="307358" y="350294"/>
                  <a:pt x="331194" y="329714"/>
                  <a:pt x="346888" y="301584"/>
                </a:cubicBezTo>
                <a:cubicBezTo>
                  <a:pt x="362582" y="273454"/>
                  <a:pt x="371317" y="234812"/>
                  <a:pt x="373093" y="185659"/>
                </a:cubicBezTo>
                <a:lnTo>
                  <a:pt x="289591" y="185659"/>
                </a:lnTo>
                <a:close/>
                <a:moveTo>
                  <a:pt x="14213" y="0"/>
                </a:moveTo>
                <a:lnTo>
                  <a:pt x="185658" y="0"/>
                </a:lnTo>
                <a:lnTo>
                  <a:pt x="185658" y="146573"/>
                </a:lnTo>
                <a:cubicBezTo>
                  <a:pt x="185658" y="225929"/>
                  <a:pt x="176479" y="283078"/>
                  <a:pt x="158120" y="318018"/>
                </a:cubicBezTo>
                <a:cubicBezTo>
                  <a:pt x="132655" y="365987"/>
                  <a:pt x="92977" y="402112"/>
                  <a:pt x="39086" y="426393"/>
                </a:cubicBezTo>
                <a:lnTo>
                  <a:pt x="0" y="363322"/>
                </a:lnTo>
                <a:cubicBezTo>
                  <a:pt x="31979" y="350294"/>
                  <a:pt x="55816" y="329714"/>
                  <a:pt x="71509" y="301584"/>
                </a:cubicBezTo>
                <a:cubicBezTo>
                  <a:pt x="87203" y="273454"/>
                  <a:pt x="95938" y="234812"/>
                  <a:pt x="97715" y="185659"/>
                </a:cubicBezTo>
                <a:lnTo>
                  <a:pt x="14213" y="1856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endParaRPr kumimoji="0" lang="en-US" sz="14300" b="0" i="0" u="none" strike="noStrike" kern="1200" cap="none" spc="0" normalizeH="0" baseline="0" noProof="0" dirty="0">
              <a:ln>
                <a:noFill/>
              </a:ln>
              <a:solidFill>
                <a:srgbClr val="36456E">
                  <a:lumMod val="60000"/>
                  <a:lumOff val="40000"/>
                </a:srgbClr>
              </a:solidFill>
              <a:effectLst/>
              <a:uLnTx/>
              <a:uFillTx/>
              <a:latin typeface="Arial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CE4BF94-73E6-5D60-C240-54C1DDABD6AE}"/>
              </a:ext>
            </a:extLst>
          </p:cNvPr>
          <p:cNvSpPr/>
          <p:nvPr/>
        </p:nvSpPr>
        <p:spPr>
          <a:xfrm>
            <a:off x="8038799" y="2313986"/>
            <a:ext cx="2504882" cy="47327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accent1"/>
                </a:solidFill>
                <a:latin typeface="+mj-ea"/>
                <a:ea typeface="+mj-ea"/>
              </a:rPr>
              <a:t>异常值处理</a:t>
            </a:r>
            <a:endParaRPr lang="en-US" altLang="zh-CN" sz="2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" name="圆角矩形 94">
            <a:extLst>
              <a:ext uri="{FF2B5EF4-FFF2-40B4-BE49-F238E27FC236}">
                <a16:creationId xmlns:a16="http://schemas.microsoft.com/office/drawing/2014/main" id="{45205EBA-058A-DE86-3C38-43E6ABEBE79C}"/>
              </a:ext>
            </a:extLst>
          </p:cNvPr>
          <p:cNvSpPr/>
          <p:nvPr/>
        </p:nvSpPr>
        <p:spPr>
          <a:xfrm>
            <a:off x="9457912" y="2866755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7" name="圆角矩形 95">
            <a:extLst>
              <a:ext uri="{FF2B5EF4-FFF2-40B4-BE49-F238E27FC236}">
                <a16:creationId xmlns:a16="http://schemas.microsoft.com/office/drawing/2014/main" id="{A8C0CBB3-8008-3154-881D-E74D9ADD4EF5}"/>
              </a:ext>
            </a:extLst>
          </p:cNvPr>
          <p:cNvSpPr/>
          <p:nvPr/>
        </p:nvSpPr>
        <p:spPr>
          <a:xfrm>
            <a:off x="8788373" y="2866754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8" name="TextBox 21">
            <a:extLst>
              <a:ext uri="{FF2B5EF4-FFF2-40B4-BE49-F238E27FC236}">
                <a16:creationId xmlns:a16="http://schemas.microsoft.com/office/drawing/2014/main" id="{F91D5756-1B38-B387-A3D7-33A75100A3B5}"/>
              </a:ext>
            </a:extLst>
          </p:cNvPr>
          <p:cNvSpPr txBox="1"/>
          <p:nvPr/>
        </p:nvSpPr>
        <p:spPr>
          <a:xfrm>
            <a:off x="7909804" y="3356126"/>
            <a:ext cx="2762872" cy="12310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表单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2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中，将化学成分比例累计和不在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85%~105%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的样本进行剔除。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1190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任意多边形: 形状 206">
            <a:extLst>
              <a:ext uri="{FF2B5EF4-FFF2-40B4-BE49-F238E27FC236}">
                <a16:creationId xmlns:a16="http://schemas.microsoft.com/office/drawing/2014/main" id="{45FCA2B9-4B83-4D47-91BA-890813DBEC4B}"/>
              </a:ext>
            </a:extLst>
          </p:cNvPr>
          <p:cNvSpPr>
            <a:spLocks/>
          </p:cNvSpPr>
          <p:nvPr/>
        </p:nvSpPr>
        <p:spPr>
          <a:xfrm>
            <a:off x="3567481" y="1475518"/>
            <a:ext cx="2727693" cy="2184055"/>
          </a:xfrm>
          <a:prstGeom prst="roundRect">
            <a:avLst>
              <a:gd name="adj" fmla="val 385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5" name="任意多边形: 形状 208">
            <a:extLst>
              <a:ext uri="{FF2B5EF4-FFF2-40B4-BE49-F238E27FC236}">
                <a16:creationId xmlns:a16="http://schemas.microsoft.com/office/drawing/2014/main" id="{71C51362-233A-491C-8931-CFF34A3FD5D1}"/>
              </a:ext>
            </a:extLst>
          </p:cNvPr>
          <p:cNvSpPr>
            <a:spLocks/>
          </p:cNvSpPr>
          <p:nvPr/>
        </p:nvSpPr>
        <p:spPr>
          <a:xfrm>
            <a:off x="839788" y="3659573"/>
            <a:ext cx="2727693" cy="2184055"/>
          </a:xfrm>
          <a:prstGeom prst="roundRect">
            <a:avLst>
              <a:gd name="adj" fmla="val 5037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7" name="任意多边形: 形状 212">
            <a:extLst>
              <a:ext uri="{FF2B5EF4-FFF2-40B4-BE49-F238E27FC236}">
                <a16:creationId xmlns:a16="http://schemas.microsoft.com/office/drawing/2014/main" id="{FF09A5F2-BE55-4F64-95ED-A9645E41178B}"/>
              </a:ext>
            </a:extLst>
          </p:cNvPr>
          <p:cNvSpPr>
            <a:spLocks/>
          </p:cNvSpPr>
          <p:nvPr/>
        </p:nvSpPr>
        <p:spPr>
          <a:xfrm>
            <a:off x="839788" y="1475518"/>
            <a:ext cx="2727693" cy="2184055"/>
          </a:xfrm>
          <a:prstGeom prst="roundRect">
            <a:avLst>
              <a:gd name="adj" fmla="val 3293"/>
            </a:avLst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6" name="任意多边形: 形状 214">
            <a:extLst>
              <a:ext uri="{FF2B5EF4-FFF2-40B4-BE49-F238E27FC236}">
                <a16:creationId xmlns:a16="http://schemas.microsoft.com/office/drawing/2014/main" id="{D3865C03-F419-46FE-9D4D-4A59F3555704}"/>
              </a:ext>
            </a:extLst>
          </p:cNvPr>
          <p:cNvSpPr/>
          <p:nvPr/>
        </p:nvSpPr>
        <p:spPr>
          <a:xfrm>
            <a:off x="3567481" y="3659574"/>
            <a:ext cx="2727693" cy="2184055"/>
          </a:xfrm>
          <a:prstGeom prst="roundRect">
            <a:avLst>
              <a:gd name="adj" fmla="val 3293"/>
            </a:avLst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A0AD1E34-98C1-483B-A7A4-D731257CFB69}"/>
              </a:ext>
            </a:extLst>
          </p:cNvPr>
          <p:cNvSpPr/>
          <p:nvPr/>
        </p:nvSpPr>
        <p:spPr>
          <a:xfrm>
            <a:off x="1733829" y="1887780"/>
            <a:ext cx="1313180" cy="430887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论文总结</a:t>
            </a:r>
          </a:p>
        </p:txBody>
      </p:sp>
      <p:sp>
        <p:nvSpPr>
          <p:cNvPr id="145" name="文本框 144">
            <a:extLst>
              <a:ext uri="{FF2B5EF4-FFF2-40B4-BE49-F238E27FC236}">
                <a16:creationId xmlns:a16="http://schemas.microsoft.com/office/drawing/2014/main" id="{62DC07FD-3A8B-4EC0-9342-EC4372D5CF82}"/>
              </a:ext>
            </a:extLst>
          </p:cNvPr>
          <p:cNvSpPr txBox="1"/>
          <p:nvPr/>
        </p:nvSpPr>
        <p:spPr>
          <a:xfrm>
            <a:off x="1114136" y="1703126"/>
            <a:ext cx="819022" cy="7078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4000" spc="80" dirty="0">
                <a:solidFill>
                  <a:schemeClr val="bg1"/>
                </a:solidFill>
                <a:latin typeface="+mj-ea"/>
                <a:ea typeface="+mj-ea"/>
                <a:sym typeface="Bahnschrift SemiBold Condensed" panose="020B0502040204020203" pitchFamily="34" charset="0"/>
              </a:rPr>
              <a:t>01</a:t>
            </a:r>
            <a:endParaRPr lang="zh-CN" altLang="en-US" sz="4000" spc="80" dirty="0">
              <a:solidFill>
                <a:schemeClr val="bg1"/>
              </a:solidFill>
              <a:latin typeface="+mj-ea"/>
              <a:ea typeface="+mj-ea"/>
              <a:sym typeface="Bahnschrift SemiBold Condensed" panose="020B0502040204020203" pitchFamily="34" charset="0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6CF63F9F-1233-4676-8BBB-929339BE1B8E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D4FD5697-6B4D-40AE-A70B-8BA13837E137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F8C9706C-E4BC-4AE2-B32F-424472168F80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D64AC3D9-5649-4F6D-B495-B6965B09F415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A719426-374E-4742-A5D1-24F7F77587F8}"/>
              </a:ext>
            </a:extLst>
          </p:cNvPr>
          <p:cNvCxnSpPr>
            <a:cxnSpLocks/>
          </p:cNvCxnSpPr>
          <p:nvPr/>
        </p:nvCxnSpPr>
        <p:spPr>
          <a:xfrm>
            <a:off x="1219158" y="2318667"/>
            <a:ext cx="191741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>
            <a:extLst>
              <a:ext uri="{FF2B5EF4-FFF2-40B4-BE49-F238E27FC236}">
                <a16:creationId xmlns:a16="http://schemas.microsoft.com/office/drawing/2014/main" id="{6B88E3B1-4238-4682-8BE5-9C1CF5FA09DC}"/>
              </a:ext>
            </a:extLst>
          </p:cNvPr>
          <p:cNvSpPr/>
          <p:nvPr/>
        </p:nvSpPr>
        <p:spPr>
          <a:xfrm>
            <a:off x="4551085" y="1887780"/>
            <a:ext cx="1313180" cy="430887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论文总结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D4BD4559-D1E2-4C5C-A879-A0FDFFD60812}"/>
              </a:ext>
            </a:extLst>
          </p:cNvPr>
          <p:cNvSpPr txBox="1"/>
          <p:nvPr/>
        </p:nvSpPr>
        <p:spPr>
          <a:xfrm>
            <a:off x="3931392" y="1703126"/>
            <a:ext cx="819022" cy="7078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4000" spc="80" dirty="0">
                <a:solidFill>
                  <a:schemeClr val="accent1"/>
                </a:solidFill>
                <a:latin typeface="+mj-ea"/>
                <a:ea typeface="+mj-ea"/>
                <a:sym typeface="Bahnschrift SemiBold Condensed" panose="020B0502040204020203" pitchFamily="34" charset="0"/>
              </a:rPr>
              <a:t>02</a:t>
            </a:r>
            <a:endParaRPr lang="zh-CN" altLang="en-US" sz="4000" spc="80" dirty="0">
              <a:solidFill>
                <a:schemeClr val="accent1"/>
              </a:solidFill>
              <a:latin typeface="+mj-ea"/>
              <a:ea typeface="+mj-ea"/>
              <a:sym typeface="Bahnschrift SemiBold Condensed" panose="020B0502040204020203" pitchFamily="34" charset="0"/>
            </a:endParaRP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02094D67-B5C4-4965-9A22-C321E02FC711}"/>
              </a:ext>
            </a:extLst>
          </p:cNvPr>
          <p:cNvCxnSpPr>
            <a:cxnSpLocks/>
          </p:cNvCxnSpPr>
          <p:nvPr/>
        </p:nvCxnSpPr>
        <p:spPr>
          <a:xfrm>
            <a:off x="4036414" y="2318667"/>
            <a:ext cx="191741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3C12DD4A-5347-4890-ADC4-0F1E5BAEEDF4}"/>
              </a:ext>
            </a:extLst>
          </p:cNvPr>
          <p:cNvSpPr/>
          <p:nvPr/>
        </p:nvSpPr>
        <p:spPr>
          <a:xfrm>
            <a:off x="1733829" y="3929910"/>
            <a:ext cx="1313180" cy="430887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论文总结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924BAFFD-DCDD-4301-B0AF-7D30497AD5DB}"/>
              </a:ext>
            </a:extLst>
          </p:cNvPr>
          <p:cNvSpPr txBox="1"/>
          <p:nvPr/>
        </p:nvSpPr>
        <p:spPr>
          <a:xfrm>
            <a:off x="1114136" y="3745256"/>
            <a:ext cx="819022" cy="7078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4000" spc="80" dirty="0">
                <a:solidFill>
                  <a:schemeClr val="accent1"/>
                </a:solidFill>
                <a:latin typeface="+mj-ea"/>
                <a:ea typeface="+mj-ea"/>
                <a:sym typeface="Bahnschrift SemiBold Condensed" panose="020B0502040204020203" pitchFamily="34" charset="0"/>
              </a:rPr>
              <a:t>03</a:t>
            </a:r>
            <a:endParaRPr lang="zh-CN" altLang="en-US" sz="4000" spc="80" dirty="0">
              <a:solidFill>
                <a:schemeClr val="accent1"/>
              </a:solidFill>
              <a:latin typeface="+mj-ea"/>
              <a:ea typeface="+mj-ea"/>
              <a:sym typeface="Bahnschrift SemiBold Condensed" panose="020B0502040204020203" pitchFamily="34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175AF2B1-D303-49C2-9889-DB8E1F9A9D78}"/>
              </a:ext>
            </a:extLst>
          </p:cNvPr>
          <p:cNvSpPr/>
          <p:nvPr/>
        </p:nvSpPr>
        <p:spPr>
          <a:xfrm>
            <a:off x="4640648" y="3929910"/>
            <a:ext cx="1313180" cy="430887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论文总结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2274D5F6-5AFB-438D-9E3B-2E9C25CC0E0C}"/>
              </a:ext>
            </a:extLst>
          </p:cNvPr>
          <p:cNvSpPr txBox="1"/>
          <p:nvPr/>
        </p:nvSpPr>
        <p:spPr>
          <a:xfrm>
            <a:off x="4020955" y="3745256"/>
            <a:ext cx="819022" cy="7078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4000" spc="80" dirty="0">
                <a:solidFill>
                  <a:schemeClr val="bg1"/>
                </a:solidFill>
                <a:latin typeface="+mj-ea"/>
                <a:ea typeface="+mj-ea"/>
                <a:sym typeface="Bahnschrift SemiBold Condensed" panose="020B0502040204020203" pitchFamily="34" charset="0"/>
              </a:rPr>
              <a:t>04</a:t>
            </a:r>
            <a:endParaRPr lang="zh-CN" altLang="en-US" sz="4000" spc="80" dirty="0">
              <a:solidFill>
                <a:schemeClr val="bg1"/>
              </a:solidFill>
              <a:latin typeface="+mj-ea"/>
              <a:ea typeface="+mj-ea"/>
              <a:sym typeface="Bahnschrift SemiBold Condensed" panose="020B0502040204020203" pitchFamily="34" charset="0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43301A56-E15F-410B-B46D-3FAA8517F329}"/>
              </a:ext>
            </a:extLst>
          </p:cNvPr>
          <p:cNvCxnSpPr>
            <a:cxnSpLocks/>
          </p:cNvCxnSpPr>
          <p:nvPr/>
        </p:nvCxnSpPr>
        <p:spPr>
          <a:xfrm>
            <a:off x="1219158" y="4453142"/>
            <a:ext cx="191741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7D10F818-BA9D-43A0-8F97-F9794FF3AA4C}"/>
              </a:ext>
            </a:extLst>
          </p:cNvPr>
          <p:cNvCxnSpPr>
            <a:cxnSpLocks/>
          </p:cNvCxnSpPr>
          <p:nvPr/>
        </p:nvCxnSpPr>
        <p:spPr>
          <a:xfrm>
            <a:off x="4036414" y="4453142"/>
            <a:ext cx="191741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21">
            <a:extLst>
              <a:ext uri="{FF2B5EF4-FFF2-40B4-BE49-F238E27FC236}">
                <a16:creationId xmlns:a16="http://schemas.microsoft.com/office/drawing/2014/main" id="{236D586D-2E80-42B0-90F4-564E3DB5167E}"/>
              </a:ext>
            </a:extLst>
          </p:cNvPr>
          <p:cNvSpPr txBox="1">
            <a:spLocks/>
          </p:cNvSpPr>
          <p:nvPr/>
        </p:nvSpPr>
        <p:spPr>
          <a:xfrm>
            <a:off x="1147069" y="2338344"/>
            <a:ext cx="2299999" cy="9652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8" name="TextBox 21">
            <a:extLst>
              <a:ext uri="{FF2B5EF4-FFF2-40B4-BE49-F238E27FC236}">
                <a16:creationId xmlns:a16="http://schemas.microsoft.com/office/drawing/2014/main" id="{109AA0CE-F500-47EC-A13B-D3220B436A35}"/>
              </a:ext>
            </a:extLst>
          </p:cNvPr>
          <p:cNvSpPr txBox="1">
            <a:spLocks/>
          </p:cNvSpPr>
          <p:nvPr/>
        </p:nvSpPr>
        <p:spPr>
          <a:xfrm>
            <a:off x="3862822" y="2361119"/>
            <a:ext cx="2299999" cy="9652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40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defRPr>
            </a:lvl1pPr>
          </a:lstStyle>
          <a:p>
            <a:r>
              <a:rPr lang="zh-CN" altLang="en-US" sz="1400" dirty="0"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ym typeface="+mn-lt"/>
            </a:endParaRPr>
          </a:p>
        </p:txBody>
      </p:sp>
      <p:sp>
        <p:nvSpPr>
          <p:cNvPr id="59" name="TextBox 21">
            <a:extLst>
              <a:ext uri="{FF2B5EF4-FFF2-40B4-BE49-F238E27FC236}">
                <a16:creationId xmlns:a16="http://schemas.microsoft.com/office/drawing/2014/main" id="{40C252F9-187E-433D-B706-6DDB754C201A}"/>
              </a:ext>
            </a:extLst>
          </p:cNvPr>
          <p:cNvSpPr txBox="1">
            <a:spLocks/>
          </p:cNvSpPr>
          <p:nvPr/>
        </p:nvSpPr>
        <p:spPr>
          <a:xfrm>
            <a:off x="1114136" y="4453962"/>
            <a:ext cx="2299999" cy="9652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40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defRPr>
            </a:lvl1pPr>
          </a:lstStyle>
          <a:p>
            <a:r>
              <a:rPr lang="zh-CN" altLang="en-US" sz="1400" dirty="0">
                <a:sym typeface="+mn-lt"/>
              </a:rPr>
              <a:t>单击此处可以输入你想要输入的文字，文本框根据文字的长度可以</a:t>
            </a:r>
            <a:r>
              <a:rPr lang="zh-CN" altLang="en-US" sz="1400">
                <a:sym typeface="+mn-lt"/>
              </a:rPr>
              <a:t>自由拉伸</a:t>
            </a:r>
            <a:endParaRPr lang="en-US" sz="1400" dirty="0">
              <a:sym typeface="+mn-lt"/>
            </a:endParaRPr>
          </a:p>
        </p:txBody>
      </p:sp>
      <p:sp>
        <p:nvSpPr>
          <p:cNvPr id="60" name="TextBox 21">
            <a:extLst>
              <a:ext uri="{FF2B5EF4-FFF2-40B4-BE49-F238E27FC236}">
                <a16:creationId xmlns:a16="http://schemas.microsoft.com/office/drawing/2014/main" id="{3F558327-13B6-43B0-A6E5-910DBEFDD06F}"/>
              </a:ext>
            </a:extLst>
          </p:cNvPr>
          <p:cNvSpPr txBox="1">
            <a:spLocks/>
          </p:cNvSpPr>
          <p:nvPr/>
        </p:nvSpPr>
        <p:spPr>
          <a:xfrm>
            <a:off x="3862822" y="4453962"/>
            <a:ext cx="2299999" cy="9652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E683F52-0019-483B-A26A-0EA80FC966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55" t="236" r="4410" b="-236"/>
          <a:stretch/>
        </p:blipFill>
        <p:spPr>
          <a:xfrm>
            <a:off x="6310633" y="1438500"/>
            <a:ext cx="5114605" cy="4428016"/>
          </a:xfrm>
          <a:prstGeom prst="rect">
            <a:avLst/>
          </a:prstGeom>
          <a:blipFill>
            <a:blip r:embed="rId3"/>
            <a:srcRect/>
            <a:stretch>
              <a:fillRect t="-9391" b="-9391"/>
            </a:stretch>
          </a:blipFill>
          <a:ln w="76200">
            <a:solidFill>
              <a:schemeClr val="bg1"/>
            </a:solidFill>
          </a:ln>
          <a:effectLst>
            <a:outerShdw blurRad="342900" dist="228600" dir="2700000" algn="tl" rotWithShape="0">
              <a:prstClr val="black">
                <a:alpha val="26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7978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013229" y="6638111"/>
            <a:ext cx="10178554" cy="226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-240" y="6638111"/>
            <a:ext cx="2013446" cy="227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9DA0D802-01CE-47AC-BBF9-B212B2D52054}"/>
              </a:ext>
            </a:extLst>
          </p:cNvPr>
          <p:cNvSpPr/>
          <p:nvPr/>
        </p:nvSpPr>
        <p:spPr>
          <a:xfrm>
            <a:off x="745750" y="6154867"/>
            <a:ext cx="3127911" cy="24622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latin typeface="+mn-ea"/>
                <a:cs typeface="阿里巴巴普惠体 L" panose="00020600040101010101" pitchFamily="18" charset="-122"/>
              </a:rPr>
              <a:t>校训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阿里巴巴普惠体 L" panose="00020600040101010101" pitchFamily="18" charset="-122"/>
              </a:rPr>
              <a:t>：在此</a:t>
            </a:r>
            <a:r>
              <a:rPr lang="zh-CN" altLang="en-US" sz="1600" dirty="0">
                <a:latin typeface="+mn-ea"/>
                <a:cs typeface="阿里巴巴普惠体 L" panose="00020600040101010101" pitchFamily="18" charset="-122"/>
              </a:rPr>
              <a:t>输入相关的校训内容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阿里巴巴普惠体 L" panose="00020600040101010101" pitchFamily="18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E5A6F5D-97C5-4282-82F3-C9364BDA597D}"/>
              </a:ext>
            </a:extLst>
          </p:cNvPr>
          <p:cNvSpPr txBox="1"/>
          <p:nvPr/>
        </p:nvSpPr>
        <p:spPr>
          <a:xfrm>
            <a:off x="1448192" y="2008046"/>
            <a:ext cx="1302412" cy="1173394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01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1193458" y="3376841"/>
            <a:ext cx="1716631" cy="55410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选题背景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8B01278-F660-4CAC-8E80-CE714AADF92E}"/>
              </a:ext>
            </a:extLst>
          </p:cNvPr>
          <p:cNvSpPr txBox="1"/>
          <p:nvPr/>
        </p:nvSpPr>
        <p:spPr>
          <a:xfrm>
            <a:off x="4219223" y="2187870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02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4010840" y="3480377"/>
            <a:ext cx="1620958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研究方法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C6DFF80B-D10E-4A81-BDBE-445A27EF3212}"/>
              </a:ext>
            </a:extLst>
          </p:cNvPr>
          <p:cNvSpPr txBox="1"/>
          <p:nvPr/>
        </p:nvSpPr>
        <p:spPr>
          <a:xfrm>
            <a:off x="6883732" y="2187870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03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6707504" y="3480377"/>
            <a:ext cx="1620958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研究成果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7AA88EEB-802D-4766-80E2-C43808543084}"/>
              </a:ext>
            </a:extLst>
          </p:cNvPr>
          <p:cNvSpPr txBox="1"/>
          <p:nvPr/>
        </p:nvSpPr>
        <p:spPr>
          <a:xfrm>
            <a:off x="9548240" y="2187870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04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9404169" y="3480377"/>
            <a:ext cx="1620958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论文总结</a:t>
            </a:r>
          </a:p>
        </p:txBody>
      </p:sp>
    </p:spTree>
    <p:extLst>
      <p:ext uri="{BB962C8B-B14F-4D97-AF65-F5344CB8AC3E}">
        <p14:creationId xmlns:p14="http://schemas.microsoft.com/office/powerpoint/2010/main" val="3398491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017B34D-FCEC-4757-9C00-267DA56337EE}"/>
              </a:ext>
            </a:extLst>
          </p:cNvPr>
          <p:cNvSpPr/>
          <p:nvPr/>
        </p:nvSpPr>
        <p:spPr bwMode="auto">
          <a:xfrm>
            <a:off x="1848684" y="2057515"/>
            <a:ext cx="8494633" cy="1200329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defRPr/>
            </a:pPr>
            <a:r>
              <a:rPr lang="zh-CN" altLang="en-US" sz="7200" b="1" kern="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微软雅黑 Light" panose="020B0502040204020203" pitchFamily="34" charset="-122"/>
              </a:rPr>
              <a:t>请各位老师批评指正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C76C7BC-050E-451E-93FE-163A4B81D1BE}"/>
              </a:ext>
            </a:extLst>
          </p:cNvPr>
          <p:cNvSpPr/>
          <p:nvPr/>
        </p:nvSpPr>
        <p:spPr>
          <a:xfrm>
            <a:off x="1848683" y="3198738"/>
            <a:ext cx="8781218" cy="36933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en-US" altLang="zh-CN" spc="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I WAS WONDERING IF I COLUD HAVE SOME FEEDBACKS</a:t>
            </a:r>
            <a:endParaRPr lang="zh-CN" altLang="en-US" spc="400" dirty="0">
              <a:solidFill>
                <a:schemeClr val="bg1"/>
              </a:solidFill>
              <a:latin typeface="微软雅黑 Light" panose="020B0502040204020203" pitchFamily="34" charset="-122"/>
              <a:ea typeface="微软雅黑" panose="020B0503020204020204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AD2AB8FB-F4DA-470D-AB4C-F15280010D56}"/>
              </a:ext>
            </a:extLst>
          </p:cNvPr>
          <p:cNvSpPr>
            <a:spLocks/>
          </p:cNvSpPr>
          <p:nvPr/>
        </p:nvSpPr>
        <p:spPr bwMode="auto">
          <a:xfrm>
            <a:off x="354" y="4999055"/>
            <a:ext cx="12191646" cy="1858946"/>
          </a:xfrm>
          <a:custGeom>
            <a:avLst/>
            <a:gdLst>
              <a:gd name="T0" fmla="*/ 1115 w 5702"/>
              <a:gd name="T1" fmla="*/ 0 h 1219"/>
              <a:gd name="T2" fmla="*/ 1277 w 5702"/>
              <a:gd name="T3" fmla="*/ 0 h 1219"/>
              <a:gd name="T4" fmla="*/ 1428 w 5702"/>
              <a:gd name="T5" fmla="*/ 2 h 1219"/>
              <a:gd name="T6" fmla="*/ 1569 w 5702"/>
              <a:gd name="T7" fmla="*/ 2 h 1219"/>
              <a:gd name="T8" fmla="*/ 1698 w 5702"/>
              <a:gd name="T9" fmla="*/ 4 h 1219"/>
              <a:gd name="T10" fmla="*/ 1816 w 5702"/>
              <a:gd name="T11" fmla="*/ 6 h 1219"/>
              <a:gd name="T12" fmla="*/ 1922 w 5702"/>
              <a:gd name="T13" fmla="*/ 7 h 1219"/>
              <a:gd name="T14" fmla="*/ 2018 w 5702"/>
              <a:gd name="T15" fmla="*/ 11 h 1219"/>
              <a:gd name="T16" fmla="*/ 2102 w 5702"/>
              <a:gd name="T17" fmla="*/ 14 h 1219"/>
              <a:gd name="T18" fmla="*/ 2201 w 5702"/>
              <a:gd name="T19" fmla="*/ 20 h 1219"/>
              <a:gd name="T20" fmla="*/ 2293 w 5702"/>
              <a:gd name="T21" fmla="*/ 32 h 1219"/>
              <a:gd name="T22" fmla="*/ 2375 w 5702"/>
              <a:gd name="T23" fmla="*/ 46 h 1219"/>
              <a:gd name="T24" fmla="*/ 2452 w 5702"/>
              <a:gd name="T25" fmla="*/ 63 h 1219"/>
              <a:gd name="T26" fmla="*/ 2518 w 5702"/>
              <a:gd name="T27" fmla="*/ 84 h 1219"/>
              <a:gd name="T28" fmla="*/ 2579 w 5702"/>
              <a:gd name="T29" fmla="*/ 107 h 1219"/>
              <a:gd name="T30" fmla="*/ 2633 w 5702"/>
              <a:gd name="T31" fmla="*/ 131 h 1219"/>
              <a:gd name="T32" fmla="*/ 2680 w 5702"/>
              <a:gd name="T33" fmla="*/ 157 h 1219"/>
              <a:gd name="T34" fmla="*/ 2722 w 5702"/>
              <a:gd name="T35" fmla="*/ 185 h 1219"/>
              <a:gd name="T36" fmla="*/ 2756 w 5702"/>
              <a:gd name="T37" fmla="*/ 213 h 1219"/>
              <a:gd name="T38" fmla="*/ 2788 w 5702"/>
              <a:gd name="T39" fmla="*/ 241 h 1219"/>
              <a:gd name="T40" fmla="*/ 2812 w 5702"/>
              <a:gd name="T41" fmla="*/ 269 h 1219"/>
              <a:gd name="T42" fmla="*/ 2835 w 5702"/>
              <a:gd name="T43" fmla="*/ 295 h 1219"/>
              <a:gd name="T44" fmla="*/ 2852 w 5702"/>
              <a:gd name="T45" fmla="*/ 319 h 1219"/>
              <a:gd name="T46" fmla="*/ 2868 w 5702"/>
              <a:gd name="T47" fmla="*/ 295 h 1219"/>
              <a:gd name="T48" fmla="*/ 2891 w 5702"/>
              <a:gd name="T49" fmla="*/ 269 h 1219"/>
              <a:gd name="T50" fmla="*/ 2915 w 5702"/>
              <a:gd name="T51" fmla="*/ 241 h 1219"/>
              <a:gd name="T52" fmla="*/ 2946 w 5702"/>
              <a:gd name="T53" fmla="*/ 213 h 1219"/>
              <a:gd name="T54" fmla="*/ 2981 w 5702"/>
              <a:gd name="T55" fmla="*/ 185 h 1219"/>
              <a:gd name="T56" fmla="*/ 3023 w 5702"/>
              <a:gd name="T57" fmla="*/ 157 h 1219"/>
              <a:gd name="T58" fmla="*/ 3070 w 5702"/>
              <a:gd name="T59" fmla="*/ 131 h 1219"/>
              <a:gd name="T60" fmla="*/ 3124 w 5702"/>
              <a:gd name="T61" fmla="*/ 107 h 1219"/>
              <a:gd name="T62" fmla="*/ 3185 w 5702"/>
              <a:gd name="T63" fmla="*/ 84 h 1219"/>
              <a:gd name="T64" fmla="*/ 3253 w 5702"/>
              <a:gd name="T65" fmla="*/ 63 h 1219"/>
              <a:gd name="T66" fmla="*/ 3328 w 5702"/>
              <a:gd name="T67" fmla="*/ 46 h 1219"/>
              <a:gd name="T68" fmla="*/ 3409 w 5702"/>
              <a:gd name="T69" fmla="*/ 32 h 1219"/>
              <a:gd name="T70" fmla="*/ 3502 w 5702"/>
              <a:gd name="T71" fmla="*/ 20 h 1219"/>
              <a:gd name="T72" fmla="*/ 3601 w 5702"/>
              <a:gd name="T73" fmla="*/ 14 h 1219"/>
              <a:gd name="T74" fmla="*/ 3684 w 5702"/>
              <a:gd name="T75" fmla="*/ 11 h 1219"/>
              <a:gd name="T76" fmla="*/ 3780 w 5702"/>
              <a:gd name="T77" fmla="*/ 7 h 1219"/>
              <a:gd name="T78" fmla="*/ 3886 w 5702"/>
              <a:gd name="T79" fmla="*/ 6 h 1219"/>
              <a:gd name="T80" fmla="*/ 4005 w 5702"/>
              <a:gd name="T81" fmla="*/ 4 h 1219"/>
              <a:gd name="T82" fmla="*/ 4134 w 5702"/>
              <a:gd name="T83" fmla="*/ 2 h 1219"/>
              <a:gd name="T84" fmla="*/ 4275 w 5702"/>
              <a:gd name="T85" fmla="*/ 2 h 1219"/>
              <a:gd name="T86" fmla="*/ 4426 w 5702"/>
              <a:gd name="T87" fmla="*/ 0 h 1219"/>
              <a:gd name="T88" fmla="*/ 4588 w 5702"/>
              <a:gd name="T89" fmla="*/ 0 h 1219"/>
              <a:gd name="T90" fmla="*/ 4799 w 5702"/>
              <a:gd name="T91" fmla="*/ 0 h 1219"/>
              <a:gd name="T92" fmla="*/ 4999 w 5702"/>
              <a:gd name="T93" fmla="*/ 2 h 1219"/>
              <a:gd name="T94" fmla="*/ 5189 w 5702"/>
              <a:gd name="T95" fmla="*/ 4 h 1219"/>
              <a:gd name="T96" fmla="*/ 5368 w 5702"/>
              <a:gd name="T97" fmla="*/ 6 h 1219"/>
              <a:gd name="T98" fmla="*/ 5541 w 5702"/>
              <a:gd name="T99" fmla="*/ 7 h 1219"/>
              <a:gd name="T100" fmla="*/ 5702 w 5702"/>
              <a:gd name="T101" fmla="*/ 9 h 1219"/>
              <a:gd name="T102" fmla="*/ 5702 w 5702"/>
              <a:gd name="T103" fmla="*/ 1219 h 1219"/>
              <a:gd name="T104" fmla="*/ 0 w 5702"/>
              <a:gd name="T105" fmla="*/ 1219 h 1219"/>
              <a:gd name="T106" fmla="*/ 0 w 5702"/>
              <a:gd name="T107" fmla="*/ 9 h 1219"/>
              <a:gd name="T108" fmla="*/ 164 w 5702"/>
              <a:gd name="T109" fmla="*/ 7 h 1219"/>
              <a:gd name="T110" fmla="*/ 335 w 5702"/>
              <a:gd name="T111" fmla="*/ 6 h 1219"/>
              <a:gd name="T112" fmla="*/ 514 w 5702"/>
              <a:gd name="T113" fmla="*/ 4 h 1219"/>
              <a:gd name="T114" fmla="*/ 704 w 5702"/>
              <a:gd name="T115" fmla="*/ 2 h 1219"/>
              <a:gd name="T116" fmla="*/ 904 w 5702"/>
              <a:gd name="T117" fmla="*/ 0 h 1219"/>
              <a:gd name="T118" fmla="*/ 1115 w 5702"/>
              <a:gd name="T119" fmla="*/ 0 h 1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702" h="1219">
                <a:moveTo>
                  <a:pt x="1115" y="0"/>
                </a:moveTo>
                <a:lnTo>
                  <a:pt x="1277" y="0"/>
                </a:lnTo>
                <a:lnTo>
                  <a:pt x="1428" y="2"/>
                </a:lnTo>
                <a:lnTo>
                  <a:pt x="1569" y="2"/>
                </a:lnTo>
                <a:lnTo>
                  <a:pt x="1698" y="4"/>
                </a:lnTo>
                <a:lnTo>
                  <a:pt x="1816" y="6"/>
                </a:lnTo>
                <a:lnTo>
                  <a:pt x="1922" y="7"/>
                </a:lnTo>
                <a:lnTo>
                  <a:pt x="2018" y="11"/>
                </a:lnTo>
                <a:lnTo>
                  <a:pt x="2102" y="14"/>
                </a:lnTo>
                <a:lnTo>
                  <a:pt x="2201" y="20"/>
                </a:lnTo>
                <a:lnTo>
                  <a:pt x="2293" y="32"/>
                </a:lnTo>
                <a:lnTo>
                  <a:pt x="2375" y="46"/>
                </a:lnTo>
                <a:lnTo>
                  <a:pt x="2452" y="63"/>
                </a:lnTo>
                <a:lnTo>
                  <a:pt x="2518" y="84"/>
                </a:lnTo>
                <a:lnTo>
                  <a:pt x="2579" y="107"/>
                </a:lnTo>
                <a:lnTo>
                  <a:pt x="2633" y="131"/>
                </a:lnTo>
                <a:lnTo>
                  <a:pt x="2680" y="157"/>
                </a:lnTo>
                <a:lnTo>
                  <a:pt x="2722" y="185"/>
                </a:lnTo>
                <a:lnTo>
                  <a:pt x="2756" y="213"/>
                </a:lnTo>
                <a:lnTo>
                  <a:pt x="2788" y="241"/>
                </a:lnTo>
                <a:lnTo>
                  <a:pt x="2812" y="269"/>
                </a:lnTo>
                <a:lnTo>
                  <a:pt x="2835" y="295"/>
                </a:lnTo>
                <a:lnTo>
                  <a:pt x="2852" y="319"/>
                </a:lnTo>
                <a:lnTo>
                  <a:pt x="2868" y="295"/>
                </a:lnTo>
                <a:lnTo>
                  <a:pt x="2891" y="269"/>
                </a:lnTo>
                <a:lnTo>
                  <a:pt x="2915" y="241"/>
                </a:lnTo>
                <a:lnTo>
                  <a:pt x="2946" y="213"/>
                </a:lnTo>
                <a:lnTo>
                  <a:pt x="2981" y="185"/>
                </a:lnTo>
                <a:lnTo>
                  <a:pt x="3023" y="157"/>
                </a:lnTo>
                <a:lnTo>
                  <a:pt x="3070" y="131"/>
                </a:lnTo>
                <a:lnTo>
                  <a:pt x="3124" y="107"/>
                </a:lnTo>
                <a:lnTo>
                  <a:pt x="3185" y="84"/>
                </a:lnTo>
                <a:lnTo>
                  <a:pt x="3253" y="63"/>
                </a:lnTo>
                <a:lnTo>
                  <a:pt x="3328" y="46"/>
                </a:lnTo>
                <a:lnTo>
                  <a:pt x="3409" y="32"/>
                </a:lnTo>
                <a:lnTo>
                  <a:pt x="3502" y="20"/>
                </a:lnTo>
                <a:lnTo>
                  <a:pt x="3601" y="14"/>
                </a:lnTo>
                <a:lnTo>
                  <a:pt x="3684" y="11"/>
                </a:lnTo>
                <a:lnTo>
                  <a:pt x="3780" y="7"/>
                </a:lnTo>
                <a:lnTo>
                  <a:pt x="3886" y="6"/>
                </a:lnTo>
                <a:lnTo>
                  <a:pt x="4005" y="4"/>
                </a:lnTo>
                <a:lnTo>
                  <a:pt x="4134" y="2"/>
                </a:lnTo>
                <a:lnTo>
                  <a:pt x="4275" y="2"/>
                </a:lnTo>
                <a:lnTo>
                  <a:pt x="4426" y="0"/>
                </a:lnTo>
                <a:lnTo>
                  <a:pt x="4588" y="0"/>
                </a:lnTo>
                <a:lnTo>
                  <a:pt x="4799" y="0"/>
                </a:lnTo>
                <a:lnTo>
                  <a:pt x="4999" y="2"/>
                </a:lnTo>
                <a:lnTo>
                  <a:pt x="5189" y="4"/>
                </a:lnTo>
                <a:lnTo>
                  <a:pt x="5368" y="6"/>
                </a:lnTo>
                <a:lnTo>
                  <a:pt x="5541" y="7"/>
                </a:lnTo>
                <a:lnTo>
                  <a:pt x="5702" y="9"/>
                </a:lnTo>
                <a:lnTo>
                  <a:pt x="5702" y="1219"/>
                </a:lnTo>
                <a:lnTo>
                  <a:pt x="0" y="1219"/>
                </a:lnTo>
                <a:lnTo>
                  <a:pt x="0" y="9"/>
                </a:lnTo>
                <a:lnTo>
                  <a:pt x="164" y="7"/>
                </a:lnTo>
                <a:lnTo>
                  <a:pt x="335" y="6"/>
                </a:lnTo>
                <a:lnTo>
                  <a:pt x="514" y="4"/>
                </a:lnTo>
                <a:lnTo>
                  <a:pt x="704" y="2"/>
                </a:lnTo>
                <a:lnTo>
                  <a:pt x="904" y="0"/>
                </a:lnTo>
                <a:lnTo>
                  <a:pt x="111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C6DE73F1-59A9-487B-8CC8-B67CC5A7C877}"/>
              </a:ext>
            </a:extLst>
          </p:cNvPr>
          <p:cNvSpPr>
            <a:spLocks/>
          </p:cNvSpPr>
          <p:nvPr/>
        </p:nvSpPr>
        <p:spPr bwMode="auto">
          <a:xfrm>
            <a:off x="0" y="4725665"/>
            <a:ext cx="12191646" cy="562283"/>
          </a:xfrm>
          <a:custGeom>
            <a:avLst/>
            <a:gdLst>
              <a:gd name="T0" fmla="*/ 1184 w 5702"/>
              <a:gd name="T1" fmla="*/ 0 h 394"/>
              <a:gd name="T2" fmla="*/ 1492 w 5702"/>
              <a:gd name="T3" fmla="*/ 2 h 394"/>
              <a:gd name="T4" fmla="*/ 1754 w 5702"/>
              <a:gd name="T5" fmla="*/ 5 h 394"/>
              <a:gd name="T6" fmla="*/ 1968 w 5702"/>
              <a:gd name="T7" fmla="*/ 11 h 394"/>
              <a:gd name="T8" fmla="*/ 2156 w 5702"/>
              <a:gd name="T9" fmla="*/ 19 h 394"/>
              <a:gd name="T10" fmla="*/ 2333 w 5702"/>
              <a:gd name="T11" fmla="*/ 42 h 394"/>
              <a:gd name="T12" fmla="*/ 2480 w 5702"/>
              <a:gd name="T13" fmla="*/ 78 h 394"/>
              <a:gd name="T14" fmla="*/ 2598 w 5702"/>
              <a:gd name="T15" fmla="*/ 122 h 394"/>
              <a:gd name="T16" fmla="*/ 2690 w 5702"/>
              <a:gd name="T17" fmla="*/ 172 h 394"/>
              <a:gd name="T18" fmla="*/ 2763 w 5702"/>
              <a:gd name="T19" fmla="*/ 225 h 394"/>
              <a:gd name="T20" fmla="*/ 2816 w 5702"/>
              <a:gd name="T21" fmla="*/ 277 h 394"/>
              <a:gd name="T22" fmla="*/ 2852 w 5702"/>
              <a:gd name="T23" fmla="*/ 326 h 394"/>
              <a:gd name="T24" fmla="*/ 2887 w 5702"/>
              <a:gd name="T25" fmla="*/ 277 h 394"/>
              <a:gd name="T26" fmla="*/ 2939 w 5702"/>
              <a:gd name="T27" fmla="*/ 225 h 394"/>
              <a:gd name="T28" fmla="*/ 3012 w 5702"/>
              <a:gd name="T29" fmla="*/ 172 h 394"/>
              <a:gd name="T30" fmla="*/ 3105 w 5702"/>
              <a:gd name="T31" fmla="*/ 122 h 394"/>
              <a:gd name="T32" fmla="*/ 3223 w 5702"/>
              <a:gd name="T33" fmla="*/ 78 h 394"/>
              <a:gd name="T34" fmla="*/ 3369 w 5702"/>
              <a:gd name="T35" fmla="*/ 42 h 394"/>
              <a:gd name="T36" fmla="*/ 3547 w 5702"/>
              <a:gd name="T37" fmla="*/ 19 h 394"/>
              <a:gd name="T38" fmla="*/ 3735 w 5702"/>
              <a:gd name="T39" fmla="*/ 11 h 394"/>
              <a:gd name="T40" fmla="*/ 3949 w 5702"/>
              <a:gd name="T41" fmla="*/ 5 h 394"/>
              <a:gd name="T42" fmla="*/ 4210 w 5702"/>
              <a:gd name="T43" fmla="*/ 2 h 394"/>
              <a:gd name="T44" fmla="*/ 4519 w 5702"/>
              <a:gd name="T45" fmla="*/ 0 h 394"/>
              <a:gd name="T46" fmla="*/ 4907 w 5702"/>
              <a:gd name="T47" fmla="*/ 0 h 394"/>
              <a:gd name="T48" fmla="*/ 5318 w 5702"/>
              <a:gd name="T49" fmla="*/ 2 h 394"/>
              <a:gd name="T50" fmla="*/ 5702 w 5702"/>
              <a:gd name="T51" fmla="*/ 5 h 394"/>
              <a:gd name="T52" fmla="*/ 5513 w 5702"/>
              <a:gd name="T53" fmla="*/ 72 h 394"/>
              <a:gd name="T54" fmla="*/ 5116 w 5702"/>
              <a:gd name="T55" fmla="*/ 70 h 394"/>
              <a:gd name="T56" fmla="*/ 4689 w 5702"/>
              <a:gd name="T57" fmla="*/ 68 h 394"/>
              <a:gd name="T58" fmla="*/ 4358 w 5702"/>
              <a:gd name="T59" fmla="*/ 70 h 394"/>
              <a:gd name="T60" fmla="*/ 4073 w 5702"/>
              <a:gd name="T61" fmla="*/ 72 h 394"/>
              <a:gd name="T62" fmla="*/ 3836 w 5702"/>
              <a:gd name="T63" fmla="*/ 75 h 394"/>
              <a:gd name="T64" fmla="*/ 3648 w 5702"/>
              <a:gd name="T65" fmla="*/ 80 h 394"/>
              <a:gd name="T66" fmla="*/ 3455 w 5702"/>
              <a:gd name="T67" fmla="*/ 98 h 394"/>
              <a:gd name="T68" fmla="*/ 3293 w 5702"/>
              <a:gd name="T69" fmla="*/ 127 h 394"/>
              <a:gd name="T70" fmla="*/ 3162 w 5702"/>
              <a:gd name="T71" fmla="*/ 167 h 394"/>
              <a:gd name="T72" fmla="*/ 3056 w 5702"/>
              <a:gd name="T73" fmla="*/ 214 h 394"/>
              <a:gd name="T74" fmla="*/ 2974 w 5702"/>
              <a:gd name="T75" fmla="*/ 266 h 394"/>
              <a:gd name="T76" fmla="*/ 2911 w 5702"/>
              <a:gd name="T77" fmla="*/ 320 h 394"/>
              <a:gd name="T78" fmla="*/ 2868 w 5702"/>
              <a:gd name="T79" fmla="*/ 371 h 394"/>
              <a:gd name="T80" fmla="*/ 2835 w 5702"/>
              <a:gd name="T81" fmla="*/ 371 h 394"/>
              <a:gd name="T82" fmla="*/ 2791 w 5702"/>
              <a:gd name="T83" fmla="*/ 320 h 394"/>
              <a:gd name="T84" fmla="*/ 2730 w 5702"/>
              <a:gd name="T85" fmla="*/ 266 h 394"/>
              <a:gd name="T86" fmla="*/ 2647 w 5702"/>
              <a:gd name="T87" fmla="*/ 214 h 394"/>
              <a:gd name="T88" fmla="*/ 2542 w 5702"/>
              <a:gd name="T89" fmla="*/ 167 h 394"/>
              <a:gd name="T90" fmla="*/ 2410 w 5702"/>
              <a:gd name="T91" fmla="*/ 127 h 394"/>
              <a:gd name="T92" fmla="*/ 2248 w 5702"/>
              <a:gd name="T93" fmla="*/ 98 h 394"/>
              <a:gd name="T94" fmla="*/ 2055 w 5702"/>
              <a:gd name="T95" fmla="*/ 80 h 394"/>
              <a:gd name="T96" fmla="*/ 1867 w 5702"/>
              <a:gd name="T97" fmla="*/ 75 h 394"/>
              <a:gd name="T98" fmla="*/ 1630 w 5702"/>
              <a:gd name="T99" fmla="*/ 72 h 394"/>
              <a:gd name="T100" fmla="*/ 1344 w 5702"/>
              <a:gd name="T101" fmla="*/ 70 h 394"/>
              <a:gd name="T102" fmla="*/ 1014 w 5702"/>
              <a:gd name="T103" fmla="*/ 68 h 394"/>
              <a:gd name="T104" fmla="*/ 587 w 5702"/>
              <a:gd name="T105" fmla="*/ 70 h 394"/>
              <a:gd name="T106" fmla="*/ 190 w 5702"/>
              <a:gd name="T107" fmla="*/ 72 h 394"/>
              <a:gd name="T108" fmla="*/ 0 w 5702"/>
              <a:gd name="T109" fmla="*/ 5 h 394"/>
              <a:gd name="T110" fmla="*/ 385 w 5702"/>
              <a:gd name="T111" fmla="*/ 2 h 394"/>
              <a:gd name="T112" fmla="*/ 796 w 5702"/>
              <a:gd name="T113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702" h="394">
                <a:moveTo>
                  <a:pt x="1014" y="0"/>
                </a:moveTo>
                <a:lnTo>
                  <a:pt x="1184" y="0"/>
                </a:lnTo>
                <a:lnTo>
                  <a:pt x="1344" y="0"/>
                </a:lnTo>
                <a:lnTo>
                  <a:pt x="1492" y="2"/>
                </a:lnTo>
                <a:lnTo>
                  <a:pt x="1630" y="4"/>
                </a:lnTo>
                <a:lnTo>
                  <a:pt x="1754" y="5"/>
                </a:lnTo>
                <a:lnTo>
                  <a:pt x="1867" y="7"/>
                </a:lnTo>
                <a:lnTo>
                  <a:pt x="1968" y="11"/>
                </a:lnTo>
                <a:lnTo>
                  <a:pt x="2055" y="12"/>
                </a:lnTo>
                <a:lnTo>
                  <a:pt x="2156" y="19"/>
                </a:lnTo>
                <a:lnTo>
                  <a:pt x="2248" y="30"/>
                </a:lnTo>
                <a:lnTo>
                  <a:pt x="2333" y="42"/>
                </a:lnTo>
                <a:lnTo>
                  <a:pt x="2410" y="59"/>
                </a:lnTo>
                <a:lnTo>
                  <a:pt x="2480" y="78"/>
                </a:lnTo>
                <a:lnTo>
                  <a:pt x="2542" y="99"/>
                </a:lnTo>
                <a:lnTo>
                  <a:pt x="2598" y="122"/>
                </a:lnTo>
                <a:lnTo>
                  <a:pt x="2647" y="146"/>
                </a:lnTo>
                <a:lnTo>
                  <a:pt x="2690" y="172"/>
                </a:lnTo>
                <a:lnTo>
                  <a:pt x="2730" y="199"/>
                </a:lnTo>
                <a:lnTo>
                  <a:pt x="2763" y="225"/>
                </a:lnTo>
                <a:lnTo>
                  <a:pt x="2791" y="253"/>
                </a:lnTo>
                <a:lnTo>
                  <a:pt x="2816" y="277"/>
                </a:lnTo>
                <a:lnTo>
                  <a:pt x="2835" y="303"/>
                </a:lnTo>
                <a:lnTo>
                  <a:pt x="2852" y="326"/>
                </a:lnTo>
                <a:lnTo>
                  <a:pt x="2868" y="303"/>
                </a:lnTo>
                <a:lnTo>
                  <a:pt x="2887" y="277"/>
                </a:lnTo>
                <a:lnTo>
                  <a:pt x="2911" y="253"/>
                </a:lnTo>
                <a:lnTo>
                  <a:pt x="2939" y="225"/>
                </a:lnTo>
                <a:lnTo>
                  <a:pt x="2974" y="199"/>
                </a:lnTo>
                <a:lnTo>
                  <a:pt x="3012" y="172"/>
                </a:lnTo>
                <a:lnTo>
                  <a:pt x="3056" y="146"/>
                </a:lnTo>
                <a:lnTo>
                  <a:pt x="3105" y="122"/>
                </a:lnTo>
                <a:lnTo>
                  <a:pt x="3162" y="99"/>
                </a:lnTo>
                <a:lnTo>
                  <a:pt x="3223" y="78"/>
                </a:lnTo>
                <a:lnTo>
                  <a:pt x="3293" y="59"/>
                </a:lnTo>
                <a:lnTo>
                  <a:pt x="3369" y="42"/>
                </a:lnTo>
                <a:lnTo>
                  <a:pt x="3455" y="30"/>
                </a:lnTo>
                <a:lnTo>
                  <a:pt x="3547" y="19"/>
                </a:lnTo>
                <a:lnTo>
                  <a:pt x="3648" y="12"/>
                </a:lnTo>
                <a:lnTo>
                  <a:pt x="3735" y="11"/>
                </a:lnTo>
                <a:lnTo>
                  <a:pt x="3836" y="7"/>
                </a:lnTo>
                <a:lnTo>
                  <a:pt x="3949" y="5"/>
                </a:lnTo>
                <a:lnTo>
                  <a:pt x="4073" y="4"/>
                </a:lnTo>
                <a:lnTo>
                  <a:pt x="4210" y="2"/>
                </a:lnTo>
                <a:lnTo>
                  <a:pt x="4358" y="0"/>
                </a:lnTo>
                <a:lnTo>
                  <a:pt x="4519" y="0"/>
                </a:lnTo>
                <a:lnTo>
                  <a:pt x="4689" y="0"/>
                </a:lnTo>
                <a:lnTo>
                  <a:pt x="4907" y="0"/>
                </a:lnTo>
                <a:lnTo>
                  <a:pt x="5116" y="2"/>
                </a:lnTo>
                <a:lnTo>
                  <a:pt x="5318" y="2"/>
                </a:lnTo>
                <a:lnTo>
                  <a:pt x="5513" y="4"/>
                </a:lnTo>
                <a:lnTo>
                  <a:pt x="5702" y="5"/>
                </a:lnTo>
                <a:lnTo>
                  <a:pt x="5702" y="73"/>
                </a:lnTo>
                <a:lnTo>
                  <a:pt x="5513" y="72"/>
                </a:lnTo>
                <a:lnTo>
                  <a:pt x="5318" y="70"/>
                </a:lnTo>
                <a:lnTo>
                  <a:pt x="5116" y="70"/>
                </a:lnTo>
                <a:lnTo>
                  <a:pt x="4907" y="68"/>
                </a:lnTo>
                <a:lnTo>
                  <a:pt x="4689" y="68"/>
                </a:lnTo>
                <a:lnTo>
                  <a:pt x="4519" y="68"/>
                </a:lnTo>
                <a:lnTo>
                  <a:pt x="4358" y="70"/>
                </a:lnTo>
                <a:lnTo>
                  <a:pt x="4210" y="70"/>
                </a:lnTo>
                <a:lnTo>
                  <a:pt x="4073" y="72"/>
                </a:lnTo>
                <a:lnTo>
                  <a:pt x="3949" y="73"/>
                </a:lnTo>
                <a:lnTo>
                  <a:pt x="3836" y="75"/>
                </a:lnTo>
                <a:lnTo>
                  <a:pt x="3735" y="78"/>
                </a:lnTo>
                <a:lnTo>
                  <a:pt x="3648" y="80"/>
                </a:lnTo>
                <a:lnTo>
                  <a:pt x="3547" y="87"/>
                </a:lnTo>
                <a:lnTo>
                  <a:pt x="3455" y="98"/>
                </a:lnTo>
                <a:lnTo>
                  <a:pt x="3369" y="110"/>
                </a:lnTo>
                <a:lnTo>
                  <a:pt x="3293" y="127"/>
                </a:lnTo>
                <a:lnTo>
                  <a:pt x="3223" y="146"/>
                </a:lnTo>
                <a:lnTo>
                  <a:pt x="3162" y="167"/>
                </a:lnTo>
                <a:lnTo>
                  <a:pt x="3105" y="190"/>
                </a:lnTo>
                <a:lnTo>
                  <a:pt x="3056" y="214"/>
                </a:lnTo>
                <a:lnTo>
                  <a:pt x="3012" y="240"/>
                </a:lnTo>
                <a:lnTo>
                  <a:pt x="2974" y="266"/>
                </a:lnTo>
                <a:lnTo>
                  <a:pt x="2939" y="293"/>
                </a:lnTo>
                <a:lnTo>
                  <a:pt x="2911" y="320"/>
                </a:lnTo>
                <a:lnTo>
                  <a:pt x="2887" y="345"/>
                </a:lnTo>
                <a:lnTo>
                  <a:pt x="2868" y="371"/>
                </a:lnTo>
                <a:lnTo>
                  <a:pt x="2852" y="394"/>
                </a:lnTo>
                <a:lnTo>
                  <a:pt x="2835" y="371"/>
                </a:lnTo>
                <a:lnTo>
                  <a:pt x="2816" y="345"/>
                </a:lnTo>
                <a:lnTo>
                  <a:pt x="2791" y="320"/>
                </a:lnTo>
                <a:lnTo>
                  <a:pt x="2763" y="293"/>
                </a:lnTo>
                <a:lnTo>
                  <a:pt x="2730" y="266"/>
                </a:lnTo>
                <a:lnTo>
                  <a:pt x="2690" y="240"/>
                </a:lnTo>
                <a:lnTo>
                  <a:pt x="2647" y="214"/>
                </a:lnTo>
                <a:lnTo>
                  <a:pt x="2598" y="190"/>
                </a:lnTo>
                <a:lnTo>
                  <a:pt x="2542" y="167"/>
                </a:lnTo>
                <a:lnTo>
                  <a:pt x="2480" y="146"/>
                </a:lnTo>
                <a:lnTo>
                  <a:pt x="2410" y="127"/>
                </a:lnTo>
                <a:lnTo>
                  <a:pt x="2333" y="110"/>
                </a:lnTo>
                <a:lnTo>
                  <a:pt x="2248" y="98"/>
                </a:lnTo>
                <a:lnTo>
                  <a:pt x="2156" y="87"/>
                </a:lnTo>
                <a:lnTo>
                  <a:pt x="2055" y="80"/>
                </a:lnTo>
                <a:lnTo>
                  <a:pt x="1968" y="78"/>
                </a:lnTo>
                <a:lnTo>
                  <a:pt x="1867" y="75"/>
                </a:lnTo>
                <a:lnTo>
                  <a:pt x="1754" y="73"/>
                </a:lnTo>
                <a:lnTo>
                  <a:pt x="1630" y="72"/>
                </a:lnTo>
                <a:lnTo>
                  <a:pt x="1492" y="70"/>
                </a:lnTo>
                <a:lnTo>
                  <a:pt x="1344" y="70"/>
                </a:lnTo>
                <a:lnTo>
                  <a:pt x="1184" y="68"/>
                </a:lnTo>
                <a:lnTo>
                  <a:pt x="1014" y="68"/>
                </a:lnTo>
                <a:lnTo>
                  <a:pt x="796" y="68"/>
                </a:lnTo>
                <a:lnTo>
                  <a:pt x="587" y="70"/>
                </a:lnTo>
                <a:lnTo>
                  <a:pt x="385" y="70"/>
                </a:lnTo>
                <a:lnTo>
                  <a:pt x="190" y="72"/>
                </a:lnTo>
                <a:lnTo>
                  <a:pt x="0" y="73"/>
                </a:lnTo>
                <a:lnTo>
                  <a:pt x="0" y="5"/>
                </a:lnTo>
                <a:lnTo>
                  <a:pt x="190" y="4"/>
                </a:lnTo>
                <a:lnTo>
                  <a:pt x="385" y="2"/>
                </a:lnTo>
                <a:lnTo>
                  <a:pt x="587" y="2"/>
                </a:lnTo>
                <a:lnTo>
                  <a:pt x="796" y="0"/>
                </a:lnTo>
                <a:lnTo>
                  <a:pt x="1014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266175" y="5879553"/>
            <a:ext cx="1680360" cy="320344"/>
            <a:chOff x="1691946" y="6380497"/>
            <a:chExt cx="1680360" cy="320344"/>
          </a:xfrm>
        </p:grpSpPr>
        <p:sp>
          <p:nvSpPr>
            <p:cNvPr id="43" name="圆角矩形 42"/>
            <p:cNvSpPr/>
            <p:nvPr/>
          </p:nvSpPr>
          <p:spPr>
            <a:xfrm>
              <a:off x="1691946" y="6380497"/>
              <a:ext cx="1680360" cy="320344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9DA0D802-01CE-47AC-BBF9-B212B2D52054}"/>
                </a:ext>
              </a:extLst>
            </p:cNvPr>
            <p:cNvSpPr/>
            <p:nvPr/>
          </p:nvSpPr>
          <p:spPr>
            <a:xfrm>
              <a:off x="1993517" y="6435635"/>
              <a:ext cx="1077218" cy="215444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ea"/>
                  <a:cs typeface="阿里巴巴普惠体 L" panose="00020600040101010101" pitchFamily="18" charset="-122"/>
                </a:rPr>
                <a:t>专业：</a:t>
              </a:r>
              <a:r>
                <a:rPr kumimoji="0" lang="en-US" altLang="zh-CN" sz="14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ea"/>
                  <a:cs typeface="阿里巴巴普惠体 L" panose="00020600040101010101" pitchFamily="18" charset="-122"/>
                </a:rPr>
                <a:t>XXX</a:t>
              </a:r>
              <a:endParaRPr kumimoji="0" lang="zh-CN" alt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阿里巴巴普惠体 L" panose="00020600040101010101" pitchFamily="18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259272" y="5879553"/>
            <a:ext cx="1680360" cy="320344"/>
            <a:chOff x="1691946" y="6380497"/>
            <a:chExt cx="1680360" cy="320344"/>
          </a:xfrm>
        </p:grpSpPr>
        <p:sp>
          <p:nvSpPr>
            <p:cNvPr id="33" name="圆角矩形 32"/>
            <p:cNvSpPr/>
            <p:nvPr/>
          </p:nvSpPr>
          <p:spPr>
            <a:xfrm>
              <a:off x="1691946" y="6380497"/>
              <a:ext cx="1680360" cy="320344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>
                <a:solidFill>
                  <a:schemeClr val="tx1"/>
                </a:solidFill>
                <a:latin typeface="Roboto Regular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9DA0D802-01CE-47AC-BBF9-B212B2D52054}"/>
                </a:ext>
              </a:extLst>
            </p:cNvPr>
            <p:cNvSpPr/>
            <p:nvPr/>
          </p:nvSpPr>
          <p:spPr>
            <a:xfrm>
              <a:off x="1993517" y="6435635"/>
              <a:ext cx="1077218" cy="215444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noProof="0" dirty="0">
                  <a:latin typeface="+mn-ea"/>
                  <a:cs typeface="阿里巴巴普惠体 L" panose="00020600040101010101" pitchFamily="18" charset="-122"/>
                </a:rPr>
                <a:t>班级</a:t>
              </a:r>
              <a:r>
                <a:rPr kumimoji="0" lang="zh-CN" altLang="en-US" sz="14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ea"/>
                  <a:cs typeface="阿里巴巴普惠体 L" panose="00020600040101010101" pitchFamily="18" charset="-122"/>
                </a:rPr>
                <a:t>：</a:t>
              </a:r>
              <a:r>
                <a:rPr kumimoji="0" lang="en-US" altLang="zh-CN" sz="14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ea"/>
                  <a:cs typeface="阿里巴巴普惠体 L" panose="00020600040101010101" pitchFamily="18" charset="-122"/>
                </a:rPr>
                <a:t>XXX</a:t>
              </a:r>
              <a:endParaRPr kumimoji="0" lang="zh-CN" alt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阿里巴巴普惠体 L" panose="00020600040101010101" pitchFamily="18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252369" y="5879553"/>
            <a:ext cx="1691525" cy="320344"/>
            <a:chOff x="1691946" y="6380497"/>
            <a:chExt cx="1691525" cy="320344"/>
          </a:xfrm>
        </p:grpSpPr>
        <p:sp>
          <p:nvSpPr>
            <p:cNvPr id="31" name="圆角矩形 30"/>
            <p:cNvSpPr/>
            <p:nvPr/>
          </p:nvSpPr>
          <p:spPr>
            <a:xfrm>
              <a:off x="1691946" y="6380497"/>
              <a:ext cx="1680360" cy="320344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>
                <a:solidFill>
                  <a:schemeClr val="tx1"/>
                </a:solidFill>
                <a:latin typeface="Roboto Regular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9DA0D802-01CE-47AC-BBF9-B212B2D52054}"/>
                </a:ext>
              </a:extLst>
            </p:cNvPr>
            <p:cNvSpPr/>
            <p:nvPr/>
          </p:nvSpPr>
          <p:spPr>
            <a:xfrm>
              <a:off x="1691946" y="6429472"/>
              <a:ext cx="1691525" cy="215444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latin typeface="+mn-ea"/>
                  <a:cs typeface="阿里巴巴普惠体 L" panose="00020600040101010101" pitchFamily="18" charset="-122"/>
                </a:rPr>
                <a:t>姓名</a:t>
              </a:r>
              <a:r>
                <a:rPr kumimoji="0" lang="zh-CN" altLang="en-US" sz="14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ea"/>
                  <a:cs typeface="阿里巴巴普惠体 L" panose="00020600040101010101" pitchFamily="18" charset="-122"/>
                </a:rPr>
                <a:t>：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8245465" y="5879553"/>
            <a:ext cx="1680360" cy="320344"/>
            <a:chOff x="1691946" y="6380497"/>
            <a:chExt cx="1680360" cy="320344"/>
          </a:xfrm>
        </p:grpSpPr>
        <p:sp>
          <p:nvSpPr>
            <p:cNvPr id="29" name="圆角矩形 28"/>
            <p:cNvSpPr/>
            <p:nvPr/>
          </p:nvSpPr>
          <p:spPr>
            <a:xfrm>
              <a:off x="1691946" y="6380497"/>
              <a:ext cx="1680360" cy="320344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>
                <a:solidFill>
                  <a:schemeClr val="tx1"/>
                </a:solidFill>
                <a:latin typeface="Roboto Regular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9DA0D802-01CE-47AC-BBF9-B212B2D52054}"/>
                </a:ext>
              </a:extLst>
            </p:cNvPr>
            <p:cNvSpPr/>
            <p:nvPr/>
          </p:nvSpPr>
          <p:spPr>
            <a:xfrm>
              <a:off x="1993517" y="6435635"/>
              <a:ext cx="1077218" cy="215444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noProof="0" dirty="0">
                  <a:latin typeface="+mn-ea"/>
                  <a:cs typeface="阿里巴巴普惠体 L" panose="00020600040101010101" pitchFamily="18" charset="-122"/>
                </a:rPr>
                <a:t>日期</a:t>
              </a:r>
              <a:r>
                <a:rPr kumimoji="0" lang="zh-CN" altLang="en-US" sz="14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ea"/>
                  <a:cs typeface="阿里巴巴普惠体 L" panose="00020600040101010101" pitchFamily="18" charset="-122"/>
                </a:rPr>
                <a:t>：</a:t>
              </a:r>
              <a:r>
                <a:rPr kumimoji="0" lang="en-US" altLang="zh-CN" sz="14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ea"/>
                  <a:cs typeface="阿里巴巴普惠体 L" panose="00020600040101010101" pitchFamily="18" charset="-122"/>
                </a:rPr>
                <a:t>XXX</a:t>
              </a:r>
              <a:endParaRPr kumimoji="0" lang="zh-CN" alt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阿里巴巴普惠体 L" panose="00020600040101010101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2567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>
            <a:cxnSpLocks/>
          </p:cNvCxnSpPr>
          <p:nvPr/>
        </p:nvCxnSpPr>
        <p:spPr>
          <a:xfrm>
            <a:off x="3247468" y="4103673"/>
            <a:ext cx="0" cy="2534438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直接连接符 224"/>
          <p:cNvCxnSpPr>
            <a:cxnSpLocks/>
          </p:cNvCxnSpPr>
          <p:nvPr/>
        </p:nvCxnSpPr>
        <p:spPr>
          <a:xfrm>
            <a:off x="6056399" y="4103673"/>
            <a:ext cx="0" cy="2534438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直接连接符 225"/>
          <p:cNvCxnSpPr>
            <a:cxnSpLocks/>
          </p:cNvCxnSpPr>
          <p:nvPr/>
        </p:nvCxnSpPr>
        <p:spPr>
          <a:xfrm>
            <a:off x="8865330" y="4103673"/>
            <a:ext cx="0" cy="2534438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人拿着笔记本电脑&#10;&#10;描述已自动生成">
            <a:extLst>
              <a:ext uri="{FF2B5EF4-FFF2-40B4-BE49-F238E27FC236}">
                <a16:creationId xmlns:a16="http://schemas.microsoft.com/office/drawing/2014/main" id="{D588713A-13F6-4491-9B80-F07ED9D152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506" y="1234260"/>
            <a:ext cx="4283429" cy="2856389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AB1DAED-6AC0-4E22-B23A-926C7DBA47E9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选题背景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83AB3C7-8C83-46C5-9D6D-20DD7C830784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1D1E923-C469-40F8-B903-ABE5C088F6A0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2441DB8-4747-4085-A134-89F16980FE4A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9" name="矩形 198">
            <a:extLst>
              <a:ext uri="{FF2B5EF4-FFF2-40B4-BE49-F238E27FC236}">
                <a16:creationId xmlns:a16="http://schemas.microsoft.com/office/drawing/2014/main" id="{F4CC7219-6EC4-442B-A63D-07C6E08CEF96}"/>
              </a:ext>
            </a:extLst>
          </p:cNvPr>
          <p:cNvSpPr/>
          <p:nvPr/>
        </p:nvSpPr>
        <p:spPr>
          <a:xfrm>
            <a:off x="847725" y="1217863"/>
            <a:ext cx="10571126" cy="2884919"/>
          </a:xfrm>
          <a:prstGeom prst="rect">
            <a:avLst/>
          </a:prstGeom>
          <a:gradFill>
            <a:gsLst>
              <a:gs pos="58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01" name="矩形 200">
            <a:extLst>
              <a:ext uri="{FF2B5EF4-FFF2-40B4-BE49-F238E27FC236}">
                <a16:creationId xmlns:a16="http://schemas.microsoft.com/office/drawing/2014/main" id="{C9775B97-D33A-4F49-9EB9-7F81516BE5A2}"/>
              </a:ext>
            </a:extLst>
          </p:cNvPr>
          <p:cNvSpPr/>
          <p:nvPr/>
        </p:nvSpPr>
        <p:spPr>
          <a:xfrm>
            <a:off x="1298114" y="1917668"/>
            <a:ext cx="4936565" cy="56560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单击此处输入论文研究背景</a:t>
            </a:r>
            <a:endParaRPr lang="en-US" altLang="zh-CN" sz="2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0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/>
          <p:nvPr/>
        </p:nvSpPr>
        <p:spPr>
          <a:xfrm>
            <a:off x="1315812" y="2562202"/>
            <a:ext cx="5120906" cy="626646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sz="1400" dirty="0"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ym typeface="+mn-lt"/>
            </a:endParaRPr>
          </a:p>
        </p:txBody>
      </p:sp>
      <p:sp>
        <p:nvSpPr>
          <p:cNvPr id="222" name="圆角矩形 221"/>
          <p:cNvSpPr/>
          <p:nvPr/>
        </p:nvSpPr>
        <p:spPr>
          <a:xfrm>
            <a:off x="2063327" y="2480144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223" name="圆角矩形 222"/>
          <p:cNvSpPr/>
          <p:nvPr/>
        </p:nvSpPr>
        <p:spPr>
          <a:xfrm>
            <a:off x="1393788" y="2480143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202" name="椭圆 201">
            <a:extLst>
              <a:ext uri="{FF2B5EF4-FFF2-40B4-BE49-F238E27FC236}">
                <a16:creationId xmlns:a16="http://schemas.microsoft.com/office/drawing/2014/main" id="{910C8BDB-D9BD-494C-B2B5-2AF0936022AD}"/>
              </a:ext>
            </a:extLst>
          </p:cNvPr>
          <p:cNvSpPr/>
          <p:nvPr/>
        </p:nvSpPr>
        <p:spPr>
          <a:xfrm>
            <a:off x="1561719" y="3775076"/>
            <a:ext cx="676275" cy="6762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2800" spc="8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1</a:t>
            </a:r>
            <a:endParaRPr lang="zh-CN" altLang="en-US" sz="2800" spc="8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203" name="矩形 202">
            <a:extLst>
              <a:ext uri="{FF2B5EF4-FFF2-40B4-BE49-F238E27FC236}">
                <a16:creationId xmlns:a16="http://schemas.microsoft.com/office/drawing/2014/main" id="{40CF3A5D-F67D-4005-B4F1-F7382FA4F037}"/>
              </a:ext>
            </a:extLst>
          </p:cNvPr>
          <p:cNvSpPr/>
          <p:nvPr/>
        </p:nvSpPr>
        <p:spPr>
          <a:xfrm>
            <a:off x="1017772" y="4543205"/>
            <a:ext cx="1800493" cy="3693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理论意义与价值</a:t>
            </a:r>
          </a:p>
        </p:txBody>
      </p:sp>
      <p:sp>
        <p:nvSpPr>
          <p:cNvPr id="205" name="椭圆 204">
            <a:extLst>
              <a:ext uri="{FF2B5EF4-FFF2-40B4-BE49-F238E27FC236}">
                <a16:creationId xmlns:a16="http://schemas.microsoft.com/office/drawing/2014/main" id="{0A996FC9-0C89-4D25-BC98-9C7FBA879C7B}"/>
              </a:ext>
            </a:extLst>
          </p:cNvPr>
          <p:cNvSpPr/>
          <p:nvPr/>
        </p:nvSpPr>
        <p:spPr>
          <a:xfrm>
            <a:off x="4314712" y="3775076"/>
            <a:ext cx="676275" cy="6762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2800" spc="8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</a:t>
            </a:r>
            <a:endParaRPr lang="zh-CN" altLang="en-US" sz="2800" spc="8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211" name="椭圆 210">
            <a:extLst>
              <a:ext uri="{FF2B5EF4-FFF2-40B4-BE49-F238E27FC236}">
                <a16:creationId xmlns:a16="http://schemas.microsoft.com/office/drawing/2014/main" id="{A554D429-71D3-4074-A3BC-A2B48EE20881}"/>
              </a:ext>
            </a:extLst>
          </p:cNvPr>
          <p:cNvSpPr/>
          <p:nvPr/>
        </p:nvSpPr>
        <p:spPr>
          <a:xfrm>
            <a:off x="9961183" y="3775076"/>
            <a:ext cx="676275" cy="6762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2800" spc="8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4</a:t>
            </a:r>
            <a:endParaRPr lang="zh-CN" altLang="en-US" sz="2800" spc="8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208" name="椭圆 207">
            <a:extLst>
              <a:ext uri="{FF2B5EF4-FFF2-40B4-BE49-F238E27FC236}">
                <a16:creationId xmlns:a16="http://schemas.microsoft.com/office/drawing/2014/main" id="{CF457A3B-B1E3-49A0-B38C-76006C8FFDF1}"/>
              </a:ext>
            </a:extLst>
          </p:cNvPr>
          <p:cNvSpPr/>
          <p:nvPr/>
        </p:nvSpPr>
        <p:spPr>
          <a:xfrm>
            <a:off x="7208191" y="3775076"/>
            <a:ext cx="676275" cy="6762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2800" spc="8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3</a:t>
            </a:r>
            <a:endParaRPr lang="zh-CN" altLang="en-US" sz="2800" spc="8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50" name="TextBox 21">
            <a:extLst>
              <a:ext uri="{FF2B5EF4-FFF2-40B4-BE49-F238E27FC236}">
                <a16:creationId xmlns:a16="http://schemas.microsoft.com/office/drawing/2014/main" id="{AF41D3C8-4864-4BC1-B593-559C875D1CB4}"/>
              </a:ext>
            </a:extLst>
          </p:cNvPr>
          <p:cNvSpPr txBox="1"/>
          <p:nvPr/>
        </p:nvSpPr>
        <p:spPr>
          <a:xfrm>
            <a:off x="920751" y="4978195"/>
            <a:ext cx="2285151" cy="10229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9B25207F-332E-4C3D-B7C3-88403F38767B}"/>
              </a:ext>
            </a:extLst>
          </p:cNvPr>
          <p:cNvSpPr/>
          <p:nvPr/>
        </p:nvSpPr>
        <p:spPr>
          <a:xfrm>
            <a:off x="3735004" y="4543205"/>
            <a:ext cx="1800493" cy="3693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实践意义与价值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487C818-A215-4658-9B6D-90E7D24530F1}"/>
              </a:ext>
            </a:extLst>
          </p:cNvPr>
          <p:cNvSpPr/>
          <p:nvPr/>
        </p:nvSpPr>
        <p:spPr>
          <a:xfrm>
            <a:off x="6656503" y="4543205"/>
            <a:ext cx="1800493" cy="3693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论文写作的理由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1AC3D0B-85A2-4B59-8DF5-CBB8A7FB7A3A}"/>
              </a:ext>
            </a:extLst>
          </p:cNvPr>
          <p:cNvSpPr/>
          <p:nvPr/>
        </p:nvSpPr>
        <p:spPr>
          <a:xfrm>
            <a:off x="9373735" y="4543205"/>
            <a:ext cx="1800493" cy="36933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</a:rPr>
              <a:t>研究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意义与目的</a:t>
            </a:r>
          </a:p>
        </p:txBody>
      </p:sp>
      <p:sp>
        <p:nvSpPr>
          <p:cNvPr id="28" name="TextBox 21">
            <a:extLst>
              <a:ext uri="{FF2B5EF4-FFF2-40B4-BE49-F238E27FC236}">
                <a16:creationId xmlns:a16="http://schemas.microsoft.com/office/drawing/2014/main" id="{AF41D3C8-4864-4BC1-B593-559C875D1CB4}"/>
              </a:ext>
            </a:extLst>
          </p:cNvPr>
          <p:cNvSpPr txBox="1"/>
          <p:nvPr/>
        </p:nvSpPr>
        <p:spPr>
          <a:xfrm>
            <a:off x="3690403" y="4978195"/>
            <a:ext cx="2285151" cy="10229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TextBox 21">
            <a:extLst>
              <a:ext uri="{FF2B5EF4-FFF2-40B4-BE49-F238E27FC236}">
                <a16:creationId xmlns:a16="http://schemas.microsoft.com/office/drawing/2014/main" id="{AF41D3C8-4864-4BC1-B593-559C875D1CB4}"/>
              </a:ext>
            </a:extLst>
          </p:cNvPr>
          <p:cNvSpPr txBox="1"/>
          <p:nvPr/>
        </p:nvSpPr>
        <p:spPr>
          <a:xfrm>
            <a:off x="6460055" y="4978195"/>
            <a:ext cx="2285151" cy="10229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TextBox 21">
            <a:extLst>
              <a:ext uri="{FF2B5EF4-FFF2-40B4-BE49-F238E27FC236}">
                <a16:creationId xmlns:a16="http://schemas.microsoft.com/office/drawing/2014/main" id="{AF41D3C8-4864-4BC1-B593-559C875D1CB4}"/>
              </a:ext>
            </a:extLst>
          </p:cNvPr>
          <p:cNvSpPr txBox="1"/>
          <p:nvPr/>
        </p:nvSpPr>
        <p:spPr>
          <a:xfrm>
            <a:off x="9229706" y="4978195"/>
            <a:ext cx="2285151" cy="10229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61203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3AB1DAED-6AC0-4E22-B23A-926C7DBA47E9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选题背景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83AB3C7-8C83-46C5-9D6D-20DD7C830784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1D1E923-C469-40F8-B903-ABE5C088F6A0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2441DB8-4747-4085-A134-89F16980FE4A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BE9F47BA-590B-4175-8CCA-F22CA6979467}"/>
              </a:ext>
            </a:extLst>
          </p:cNvPr>
          <p:cNvSpPr/>
          <p:nvPr/>
        </p:nvSpPr>
        <p:spPr>
          <a:xfrm>
            <a:off x="4632903" y="2209208"/>
            <a:ext cx="2926193" cy="29251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/>
              <a:ea typeface="思源黑体 CN Normal"/>
              <a:cs typeface="+mn-cs"/>
            </a:endParaRPr>
          </a:p>
        </p:txBody>
      </p:sp>
      <p:sp>
        <p:nvSpPr>
          <p:cNvPr id="65" name="椭圆 26">
            <a:extLst>
              <a:ext uri="{FF2B5EF4-FFF2-40B4-BE49-F238E27FC236}">
                <a16:creationId xmlns:a16="http://schemas.microsoft.com/office/drawing/2014/main" id="{54E95C6E-C06B-4302-9178-7F183059A0D2}"/>
              </a:ext>
            </a:extLst>
          </p:cNvPr>
          <p:cNvSpPr/>
          <p:nvPr/>
        </p:nvSpPr>
        <p:spPr>
          <a:xfrm>
            <a:off x="4341078" y="1916015"/>
            <a:ext cx="3509844" cy="3511584"/>
          </a:xfrm>
          <a:custGeom>
            <a:avLst/>
            <a:gdLst>
              <a:gd name="connsiteX0" fmla="*/ 0 w 3182400"/>
              <a:gd name="connsiteY0" fmla="*/ 1591989 h 3183978"/>
              <a:gd name="connsiteX1" fmla="*/ 1591200 w 3182400"/>
              <a:gd name="connsiteY1" fmla="*/ 0 h 3183978"/>
              <a:gd name="connsiteX2" fmla="*/ 3182400 w 3182400"/>
              <a:gd name="connsiteY2" fmla="*/ 1591989 h 3183978"/>
              <a:gd name="connsiteX3" fmla="*/ 1591200 w 3182400"/>
              <a:gd name="connsiteY3" fmla="*/ 3183978 h 3183978"/>
              <a:gd name="connsiteX4" fmla="*/ 0 w 3182400"/>
              <a:gd name="connsiteY4" fmla="*/ 1591989 h 3183978"/>
              <a:gd name="connsiteX0" fmla="*/ 4504800 w 7687200"/>
              <a:gd name="connsiteY0" fmla="*/ 4173456 h 5765445"/>
              <a:gd name="connsiteX1" fmla="*/ 0 w 7687200"/>
              <a:gd name="connsiteY1" fmla="*/ 0 h 5765445"/>
              <a:gd name="connsiteX2" fmla="*/ 6096000 w 7687200"/>
              <a:gd name="connsiteY2" fmla="*/ 2581467 h 5765445"/>
              <a:gd name="connsiteX3" fmla="*/ 7687200 w 7687200"/>
              <a:gd name="connsiteY3" fmla="*/ 4173456 h 5765445"/>
              <a:gd name="connsiteX4" fmla="*/ 6096000 w 7687200"/>
              <a:gd name="connsiteY4" fmla="*/ 5765445 h 5765445"/>
              <a:gd name="connsiteX5" fmla="*/ 4504800 w 7687200"/>
              <a:gd name="connsiteY5" fmla="*/ 4173456 h 5765445"/>
              <a:gd name="connsiteX0" fmla="*/ 0 w 3182400"/>
              <a:gd name="connsiteY0" fmla="*/ 1591989 h 3183978"/>
              <a:gd name="connsiteX1" fmla="*/ 1591200 w 3182400"/>
              <a:gd name="connsiteY1" fmla="*/ 0 h 3183978"/>
              <a:gd name="connsiteX2" fmla="*/ 3182400 w 3182400"/>
              <a:gd name="connsiteY2" fmla="*/ 1591989 h 3183978"/>
              <a:gd name="connsiteX3" fmla="*/ 1591200 w 3182400"/>
              <a:gd name="connsiteY3" fmla="*/ 3183978 h 3183978"/>
              <a:gd name="connsiteX4" fmla="*/ 0 w 3182400"/>
              <a:gd name="connsiteY4" fmla="*/ 1591989 h 318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2400" h="3183978">
                <a:moveTo>
                  <a:pt x="0" y="1591989"/>
                </a:moveTo>
                <a:cubicBezTo>
                  <a:pt x="0" y="712758"/>
                  <a:pt x="712405" y="0"/>
                  <a:pt x="1591200" y="0"/>
                </a:cubicBezTo>
                <a:cubicBezTo>
                  <a:pt x="2469995" y="0"/>
                  <a:pt x="3182400" y="712758"/>
                  <a:pt x="3182400" y="1591989"/>
                </a:cubicBezTo>
                <a:cubicBezTo>
                  <a:pt x="3182400" y="2471220"/>
                  <a:pt x="2469995" y="3183978"/>
                  <a:pt x="1591200" y="3183978"/>
                </a:cubicBezTo>
                <a:cubicBezTo>
                  <a:pt x="712405" y="3183978"/>
                  <a:pt x="0" y="2471220"/>
                  <a:pt x="0" y="1591989"/>
                </a:cubicBezTo>
                <a:close/>
              </a:path>
            </a:pathLst>
          </a:custGeom>
          <a:noFill/>
          <a:ln w="9525">
            <a:solidFill>
              <a:schemeClr val="tx1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/>
              <a:cs typeface="+mn-cs"/>
            </a:endParaRPr>
          </a:p>
        </p:txBody>
      </p:sp>
      <p:sp>
        <p:nvSpPr>
          <p:cNvPr id="66" name="椭圆 65">
            <a:extLst>
              <a:ext uri="{FF2B5EF4-FFF2-40B4-BE49-F238E27FC236}">
                <a16:creationId xmlns:a16="http://schemas.microsoft.com/office/drawing/2014/main" id="{72999F16-330B-4AE0-A7CC-B9F667DDC883}"/>
              </a:ext>
            </a:extLst>
          </p:cNvPr>
          <p:cNvSpPr/>
          <p:nvPr/>
        </p:nvSpPr>
        <p:spPr>
          <a:xfrm>
            <a:off x="3737575" y="1313571"/>
            <a:ext cx="4716849" cy="4716472"/>
          </a:xfrm>
          <a:prstGeom prst="ellipse">
            <a:avLst/>
          </a:prstGeom>
          <a:noFill/>
          <a:ln w="9525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19050" tIns="19050" rIns="19050" bIns="1905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/>
              <a:cs typeface="+mn-cs"/>
            </a:endParaRPr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43D1F0EA-6EEE-4D27-9530-67D79F0384CC}"/>
              </a:ext>
            </a:extLst>
          </p:cNvPr>
          <p:cNvSpPr/>
          <p:nvPr/>
        </p:nvSpPr>
        <p:spPr>
          <a:xfrm>
            <a:off x="3251200" y="826470"/>
            <a:ext cx="5689600" cy="5690674"/>
          </a:xfrm>
          <a:prstGeom prst="ellipse">
            <a:avLst/>
          </a:prstGeom>
          <a:noFill/>
          <a:ln w="9525">
            <a:solidFill>
              <a:schemeClr val="bg1">
                <a:lumMod val="95000"/>
              </a:schemeClr>
            </a:solidFill>
            <a:miter lim="400000"/>
          </a:ln>
        </p:spPr>
        <p:txBody>
          <a:bodyPr lIns="19050" tIns="19050" rIns="19050" bIns="1905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/>
              <a:cs typeface="+mn-cs"/>
            </a:endParaRPr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id="{83403964-CFC4-4977-A294-EDCF5E581DB5}"/>
              </a:ext>
            </a:extLst>
          </p:cNvPr>
          <p:cNvSpPr/>
          <p:nvPr/>
        </p:nvSpPr>
        <p:spPr>
          <a:xfrm>
            <a:off x="4320087" y="3079663"/>
            <a:ext cx="194038" cy="19403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/>
              <a:ea typeface="思源黑体 CN Normal"/>
              <a:cs typeface="+mn-cs"/>
            </a:endParaRPr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D41E10D9-6F58-4076-AAF7-662E2C357370}"/>
              </a:ext>
            </a:extLst>
          </p:cNvPr>
          <p:cNvSpPr/>
          <p:nvPr/>
        </p:nvSpPr>
        <p:spPr>
          <a:xfrm>
            <a:off x="5986373" y="1820636"/>
            <a:ext cx="194038" cy="19403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/>
              <a:ea typeface="思源黑体 CN Normal"/>
              <a:cs typeface="+mn-cs"/>
            </a:endParaRPr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01ED7391-0B88-43AB-9421-E69C73AD31D3}"/>
              </a:ext>
            </a:extLst>
          </p:cNvPr>
          <p:cNvSpPr/>
          <p:nvPr/>
        </p:nvSpPr>
        <p:spPr>
          <a:xfrm>
            <a:off x="4961845" y="5043225"/>
            <a:ext cx="194038" cy="19403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/>
              <a:ea typeface="思源黑体 CN Normal"/>
              <a:cs typeface="+mn-cs"/>
            </a:endParaRPr>
          </a:p>
        </p:txBody>
      </p:sp>
      <p:sp>
        <p:nvSpPr>
          <p:cNvPr id="71" name="椭圆 70">
            <a:extLst>
              <a:ext uri="{FF2B5EF4-FFF2-40B4-BE49-F238E27FC236}">
                <a16:creationId xmlns:a16="http://schemas.microsoft.com/office/drawing/2014/main" id="{B6D28FC9-48CA-4528-8B07-74E8CE77489E}"/>
              </a:ext>
            </a:extLst>
          </p:cNvPr>
          <p:cNvSpPr/>
          <p:nvPr/>
        </p:nvSpPr>
        <p:spPr>
          <a:xfrm>
            <a:off x="7026341" y="5043225"/>
            <a:ext cx="194038" cy="19403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/>
              <a:ea typeface="思源黑体 CN Normal"/>
              <a:cs typeface="+mn-cs"/>
            </a:endParaRPr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6CD5FC71-6504-4D2A-B8C3-880E50C5F1CC}"/>
              </a:ext>
            </a:extLst>
          </p:cNvPr>
          <p:cNvSpPr/>
          <p:nvPr/>
        </p:nvSpPr>
        <p:spPr>
          <a:xfrm>
            <a:off x="7659060" y="3079663"/>
            <a:ext cx="194038" cy="19403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/>
              <a:ea typeface="思源黑体 CN Normal"/>
              <a:cs typeface="+mn-cs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721E59D2-B3E0-4BAE-81EB-B85493B8AE77}"/>
              </a:ext>
            </a:extLst>
          </p:cNvPr>
          <p:cNvSpPr/>
          <p:nvPr/>
        </p:nvSpPr>
        <p:spPr>
          <a:xfrm>
            <a:off x="4895043" y="3076129"/>
            <a:ext cx="2520829" cy="84882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+mj-ea"/>
                <a:ea typeface="+mj-ea"/>
              </a:rPr>
              <a:t>单击此处输入</a:t>
            </a:r>
            <a:endParaRPr lang="en-US" altLang="zh-CN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+mj-ea"/>
                <a:ea typeface="+mj-ea"/>
              </a:rPr>
              <a:t>选题的意义与价值</a:t>
            </a:r>
            <a:endParaRPr lang="en-US" altLang="zh-CN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3" name="圆角矩形 82"/>
          <p:cNvSpPr/>
          <p:nvPr/>
        </p:nvSpPr>
        <p:spPr>
          <a:xfrm>
            <a:off x="6289761" y="4206999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84" name="圆角矩形 83"/>
          <p:cNvSpPr/>
          <p:nvPr/>
        </p:nvSpPr>
        <p:spPr>
          <a:xfrm>
            <a:off x="5620222" y="4206998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568513" y="994917"/>
            <a:ext cx="2720459" cy="627936"/>
            <a:chOff x="4266893" y="915746"/>
            <a:chExt cx="2720459" cy="627936"/>
          </a:xfrm>
        </p:grpSpPr>
        <p:sp>
          <p:nvSpPr>
            <p:cNvPr id="74" name="对话气泡: 矩形 57">
              <a:extLst>
                <a:ext uri="{FF2B5EF4-FFF2-40B4-BE49-F238E27FC236}">
                  <a16:creationId xmlns:a16="http://schemas.microsoft.com/office/drawing/2014/main" id="{681B2403-0607-42CA-B5F4-F90509DB37D2}"/>
                </a:ext>
              </a:extLst>
            </p:cNvPr>
            <p:cNvSpPr/>
            <p:nvPr/>
          </p:nvSpPr>
          <p:spPr>
            <a:xfrm flipH="1">
              <a:off x="4454417" y="963083"/>
              <a:ext cx="2532935" cy="526169"/>
            </a:xfrm>
            <a:prstGeom prst="roundRect">
              <a:avLst>
                <a:gd name="adj" fmla="val 4737"/>
              </a:avLst>
            </a:prstGeom>
            <a:solidFill>
              <a:schemeClr val="bg1"/>
            </a:solidFill>
            <a:ln w="3175">
              <a:miter lim="400000"/>
            </a:ln>
            <a:effectLst>
              <a:outerShdw blurRad="101600" dist="25400" dir="4200000" algn="t" rotWithShape="0">
                <a:prstClr val="black">
                  <a:alpha val="29000"/>
                </a:prst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F6FC6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202" name="椭圆 201">
              <a:extLst>
                <a:ext uri="{FF2B5EF4-FFF2-40B4-BE49-F238E27FC236}">
                  <a16:creationId xmlns:a16="http://schemas.microsoft.com/office/drawing/2014/main" id="{910C8BDB-D9BD-494C-B2B5-2AF0936022AD}"/>
                </a:ext>
              </a:extLst>
            </p:cNvPr>
            <p:cNvSpPr/>
            <p:nvPr/>
          </p:nvSpPr>
          <p:spPr>
            <a:xfrm>
              <a:off x="4266893" y="915746"/>
              <a:ext cx="627936" cy="627936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2800" spc="80" dirty="0">
                  <a:solidFill>
                    <a:schemeClr val="bg1"/>
                  </a:solidFill>
                  <a:latin typeface="+mn-ea"/>
                </a:rPr>
                <a:t>1</a:t>
              </a:r>
              <a:endParaRPr lang="zh-CN" altLang="en-US" sz="2800" spc="80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220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/>
          <p:nvPr/>
        </p:nvSpPr>
        <p:spPr>
          <a:xfrm>
            <a:off x="5196449" y="1119133"/>
            <a:ext cx="2017950" cy="37241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sz="1400" dirty="0">
                <a:solidFill>
                  <a:schemeClr val="tx1"/>
                </a:solidFill>
                <a:sym typeface="+mn-lt"/>
              </a:rPr>
              <a:t>单击此处可以输入文字</a:t>
            </a:r>
            <a:endParaRPr lang="en-US" sz="1400" dirty="0">
              <a:solidFill>
                <a:schemeClr val="tx1"/>
              </a:solidFill>
              <a:sym typeface="+mn-lt"/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8255351" y="2834480"/>
            <a:ext cx="2720459" cy="627936"/>
            <a:chOff x="4266893" y="915746"/>
            <a:chExt cx="2720459" cy="627936"/>
          </a:xfrm>
        </p:grpSpPr>
        <p:sp>
          <p:nvSpPr>
            <p:cNvPr id="90" name="对话气泡: 矩形 57">
              <a:extLst>
                <a:ext uri="{FF2B5EF4-FFF2-40B4-BE49-F238E27FC236}">
                  <a16:creationId xmlns:a16="http://schemas.microsoft.com/office/drawing/2014/main" id="{681B2403-0607-42CA-B5F4-F90509DB37D2}"/>
                </a:ext>
              </a:extLst>
            </p:cNvPr>
            <p:cNvSpPr/>
            <p:nvPr/>
          </p:nvSpPr>
          <p:spPr>
            <a:xfrm flipH="1">
              <a:off x="4454417" y="963083"/>
              <a:ext cx="2532935" cy="526169"/>
            </a:xfrm>
            <a:prstGeom prst="roundRect">
              <a:avLst>
                <a:gd name="adj" fmla="val 4737"/>
              </a:avLst>
            </a:prstGeom>
            <a:solidFill>
              <a:schemeClr val="bg1"/>
            </a:solidFill>
            <a:ln w="3175">
              <a:miter lim="400000"/>
            </a:ln>
            <a:effectLst>
              <a:outerShdw blurRad="101600" dist="25400" dir="4200000" algn="t" rotWithShape="0">
                <a:prstClr val="black">
                  <a:alpha val="29000"/>
                </a:prst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F6FC6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910C8BDB-D9BD-494C-B2B5-2AF0936022AD}"/>
                </a:ext>
              </a:extLst>
            </p:cNvPr>
            <p:cNvSpPr/>
            <p:nvPr/>
          </p:nvSpPr>
          <p:spPr>
            <a:xfrm>
              <a:off x="4266893" y="915746"/>
              <a:ext cx="627936" cy="627936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2800" spc="80" dirty="0">
                  <a:solidFill>
                    <a:schemeClr val="bg1"/>
                  </a:solidFill>
                  <a:latin typeface="+mn-ea"/>
                </a:rPr>
                <a:t>2</a:t>
              </a:r>
              <a:endParaRPr lang="zh-CN" altLang="en-US" sz="2800" spc="80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101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/>
          <p:nvPr/>
        </p:nvSpPr>
        <p:spPr>
          <a:xfrm>
            <a:off x="8927599" y="2949430"/>
            <a:ext cx="2017950" cy="37241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sz="1400" dirty="0">
                <a:solidFill>
                  <a:schemeClr val="tx1"/>
                </a:solidFill>
                <a:sym typeface="+mn-lt"/>
              </a:rPr>
              <a:t>单击此处可以输入文字</a:t>
            </a:r>
            <a:endParaRPr lang="en-US" sz="1400" dirty="0">
              <a:solidFill>
                <a:schemeClr val="tx1"/>
              </a:solidFill>
              <a:sym typeface="+mn-lt"/>
            </a:endParaRPr>
          </a:p>
        </p:txBody>
      </p:sp>
      <p:grpSp>
        <p:nvGrpSpPr>
          <p:cNvPr id="98" name="组合 97"/>
          <p:cNvGrpSpPr/>
          <p:nvPr/>
        </p:nvGrpSpPr>
        <p:grpSpPr>
          <a:xfrm>
            <a:off x="7636265" y="4901709"/>
            <a:ext cx="2720459" cy="627936"/>
            <a:chOff x="4266893" y="915746"/>
            <a:chExt cx="2720459" cy="627936"/>
          </a:xfrm>
        </p:grpSpPr>
        <p:sp>
          <p:nvSpPr>
            <p:cNvPr id="99" name="对话气泡: 矩形 57">
              <a:extLst>
                <a:ext uri="{FF2B5EF4-FFF2-40B4-BE49-F238E27FC236}">
                  <a16:creationId xmlns:a16="http://schemas.microsoft.com/office/drawing/2014/main" id="{681B2403-0607-42CA-B5F4-F90509DB37D2}"/>
                </a:ext>
              </a:extLst>
            </p:cNvPr>
            <p:cNvSpPr/>
            <p:nvPr/>
          </p:nvSpPr>
          <p:spPr>
            <a:xfrm flipH="1">
              <a:off x="4454417" y="963083"/>
              <a:ext cx="2532935" cy="526169"/>
            </a:xfrm>
            <a:prstGeom prst="roundRect">
              <a:avLst>
                <a:gd name="adj" fmla="val 4737"/>
              </a:avLst>
            </a:prstGeom>
            <a:solidFill>
              <a:schemeClr val="bg1"/>
            </a:solidFill>
            <a:ln w="3175">
              <a:miter lim="400000"/>
            </a:ln>
            <a:effectLst>
              <a:outerShdw blurRad="101600" dist="25400" dir="4200000" algn="t" rotWithShape="0">
                <a:prstClr val="black">
                  <a:alpha val="29000"/>
                </a:prst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F6FC6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00" name="椭圆 99">
              <a:extLst>
                <a:ext uri="{FF2B5EF4-FFF2-40B4-BE49-F238E27FC236}">
                  <a16:creationId xmlns:a16="http://schemas.microsoft.com/office/drawing/2014/main" id="{910C8BDB-D9BD-494C-B2B5-2AF0936022AD}"/>
                </a:ext>
              </a:extLst>
            </p:cNvPr>
            <p:cNvSpPr/>
            <p:nvPr/>
          </p:nvSpPr>
          <p:spPr>
            <a:xfrm>
              <a:off x="4266893" y="915746"/>
              <a:ext cx="627936" cy="627936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2800" spc="80" dirty="0">
                  <a:solidFill>
                    <a:schemeClr val="bg1"/>
                  </a:solidFill>
                  <a:latin typeface="+mn-ea"/>
                </a:rPr>
                <a:t>3</a:t>
              </a:r>
              <a:endParaRPr lang="zh-CN" altLang="en-US" sz="2800" spc="80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102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/>
          <p:nvPr/>
        </p:nvSpPr>
        <p:spPr>
          <a:xfrm>
            <a:off x="8325630" y="5038352"/>
            <a:ext cx="2017950" cy="37241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sz="1400" dirty="0">
                <a:solidFill>
                  <a:schemeClr val="tx1"/>
                </a:solidFill>
                <a:sym typeface="+mn-lt"/>
              </a:rPr>
              <a:t>单击此处可以输入文字</a:t>
            </a:r>
            <a:endParaRPr lang="en-US" sz="1400" dirty="0">
              <a:solidFill>
                <a:schemeClr val="tx1"/>
              </a:solidFill>
              <a:sym typeface="+mn-lt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2041260" y="4901709"/>
            <a:ext cx="2720459" cy="627936"/>
            <a:chOff x="4266893" y="915746"/>
            <a:chExt cx="2720459" cy="627936"/>
          </a:xfrm>
        </p:grpSpPr>
        <p:sp>
          <p:nvSpPr>
            <p:cNvPr id="96" name="对话气泡: 矩形 57">
              <a:extLst>
                <a:ext uri="{FF2B5EF4-FFF2-40B4-BE49-F238E27FC236}">
                  <a16:creationId xmlns:a16="http://schemas.microsoft.com/office/drawing/2014/main" id="{681B2403-0607-42CA-B5F4-F90509DB37D2}"/>
                </a:ext>
              </a:extLst>
            </p:cNvPr>
            <p:cNvSpPr/>
            <p:nvPr/>
          </p:nvSpPr>
          <p:spPr>
            <a:xfrm flipH="1">
              <a:off x="4454417" y="963083"/>
              <a:ext cx="2532935" cy="526169"/>
            </a:xfrm>
            <a:prstGeom prst="roundRect">
              <a:avLst>
                <a:gd name="adj" fmla="val 4737"/>
              </a:avLst>
            </a:prstGeom>
            <a:solidFill>
              <a:schemeClr val="bg1"/>
            </a:solidFill>
            <a:ln w="3175">
              <a:miter lim="400000"/>
            </a:ln>
            <a:effectLst>
              <a:outerShdw blurRad="101600" dist="25400" dir="4200000" algn="t" rotWithShape="0">
                <a:prstClr val="black">
                  <a:alpha val="29000"/>
                </a:prst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F6FC6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97" name="椭圆 96">
              <a:extLst>
                <a:ext uri="{FF2B5EF4-FFF2-40B4-BE49-F238E27FC236}">
                  <a16:creationId xmlns:a16="http://schemas.microsoft.com/office/drawing/2014/main" id="{910C8BDB-D9BD-494C-B2B5-2AF0936022AD}"/>
                </a:ext>
              </a:extLst>
            </p:cNvPr>
            <p:cNvSpPr/>
            <p:nvPr/>
          </p:nvSpPr>
          <p:spPr>
            <a:xfrm>
              <a:off x="4266893" y="915746"/>
              <a:ext cx="627936" cy="627936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2800" spc="80" dirty="0">
                  <a:solidFill>
                    <a:schemeClr val="bg1"/>
                  </a:solidFill>
                  <a:latin typeface="+mn-ea"/>
                </a:rPr>
                <a:t>4</a:t>
              </a:r>
              <a:endParaRPr lang="zh-CN" altLang="en-US" sz="2800" spc="80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103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/>
          <p:nvPr/>
        </p:nvSpPr>
        <p:spPr>
          <a:xfrm>
            <a:off x="2669196" y="5016138"/>
            <a:ext cx="2017950" cy="37241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sz="1400" dirty="0">
                <a:solidFill>
                  <a:schemeClr val="tx1"/>
                </a:solidFill>
                <a:sym typeface="+mn-lt"/>
              </a:rPr>
              <a:t>单击此处可以输入文字</a:t>
            </a:r>
            <a:endParaRPr lang="en-US" sz="1400" dirty="0">
              <a:solidFill>
                <a:schemeClr val="tx1"/>
              </a:solidFill>
              <a:sym typeface="+mn-lt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1211369" y="2834480"/>
            <a:ext cx="2720459" cy="627936"/>
            <a:chOff x="4266893" y="915746"/>
            <a:chExt cx="2720459" cy="627936"/>
          </a:xfrm>
        </p:grpSpPr>
        <p:sp>
          <p:nvSpPr>
            <p:cNvPr id="93" name="对话气泡: 矩形 57">
              <a:extLst>
                <a:ext uri="{FF2B5EF4-FFF2-40B4-BE49-F238E27FC236}">
                  <a16:creationId xmlns:a16="http://schemas.microsoft.com/office/drawing/2014/main" id="{681B2403-0607-42CA-B5F4-F90509DB37D2}"/>
                </a:ext>
              </a:extLst>
            </p:cNvPr>
            <p:cNvSpPr/>
            <p:nvPr/>
          </p:nvSpPr>
          <p:spPr>
            <a:xfrm flipH="1">
              <a:off x="4454417" y="963083"/>
              <a:ext cx="2532935" cy="526169"/>
            </a:xfrm>
            <a:prstGeom prst="roundRect">
              <a:avLst>
                <a:gd name="adj" fmla="val 4737"/>
              </a:avLst>
            </a:prstGeom>
            <a:solidFill>
              <a:schemeClr val="bg1"/>
            </a:solidFill>
            <a:ln w="3175">
              <a:miter lim="400000"/>
            </a:ln>
            <a:effectLst>
              <a:outerShdw blurRad="101600" dist="25400" dir="4200000" algn="t" rotWithShape="0">
                <a:prstClr val="black">
                  <a:alpha val="29000"/>
                </a:prst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F6FC6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94" name="椭圆 93">
              <a:extLst>
                <a:ext uri="{FF2B5EF4-FFF2-40B4-BE49-F238E27FC236}">
                  <a16:creationId xmlns:a16="http://schemas.microsoft.com/office/drawing/2014/main" id="{910C8BDB-D9BD-494C-B2B5-2AF0936022AD}"/>
                </a:ext>
              </a:extLst>
            </p:cNvPr>
            <p:cNvSpPr/>
            <p:nvPr/>
          </p:nvSpPr>
          <p:spPr>
            <a:xfrm>
              <a:off x="4266893" y="915746"/>
              <a:ext cx="627936" cy="627936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2800" spc="80" dirty="0">
                  <a:solidFill>
                    <a:schemeClr val="bg1"/>
                  </a:solidFill>
                  <a:latin typeface="+mn-ea"/>
                </a:rPr>
                <a:t>5</a:t>
              </a:r>
              <a:endParaRPr lang="zh-CN" altLang="en-US" sz="2800" spc="80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104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/>
          <p:nvPr/>
        </p:nvSpPr>
        <p:spPr>
          <a:xfrm>
            <a:off x="1883617" y="2945883"/>
            <a:ext cx="2017950" cy="37241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sz="1400" dirty="0">
                <a:solidFill>
                  <a:schemeClr val="tx1"/>
                </a:solidFill>
                <a:sym typeface="+mn-lt"/>
              </a:rPr>
              <a:t>单击此处可以输入文字</a:t>
            </a:r>
            <a:endParaRPr lang="en-US" sz="1400" dirty="0">
              <a:solidFill>
                <a:schemeClr val="tx1"/>
              </a:solidFill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9640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3AB1DAED-6AC0-4E22-B23A-926C7DBA47E9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选题背景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83AB3C7-8C83-46C5-9D6D-20DD7C830784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1D1E923-C469-40F8-B903-ABE5C088F6A0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2441DB8-4747-4085-A134-89F16980FE4A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6" name="圆角矩形 36">
            <a:extLst>
              <a:ext uri="{FF2B5EF4-FFF2-40B4-BE49-F238E27FC236}">
                <a16:creationId xmlns:a16="http://schemas.microsoft.com/office/drawing/2014/main" id="{C5986324-6F1F-427C-AB6C-1B0B0D529A04}"/>
              </a:ext>
            </a:extLst>
          </p:cNvPr>
          <p:cNvSpPr/>
          <p:nvPr/>
        </p:nvSpPr>
        <p:spPr>
          <a:xfrm>
            <a:off x="847725" y="1605898"/>
            <a:ext cx="10512425" cy="4050368"/>
          </a:xfrm>
          <a:prstGeom prst="roundRect">
            <a:avLst>
              <a:gd name="adj" fmla="val 200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600">
              <a:solidFill>
                <a:srgbClr val="7F2C8B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C9775B97-D33A-4F49-9EB9-7F81516BE5A2}"/>
              </a:ext>
            </a:extLst>
          </p:cNvPr>
          <p:cNvSpPr/>
          <p:nvPr/>
        </p:nvSpPr>
        <p:spPr>
          <a:xfrm>
            <a:off x="6918445" y="2737715"/>
            <a:ext cx="4248572" cy="60939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单击此处输入课题的目的</a:t>
            </a:r>
            <a:endParaRPr lang="en-US" altLang="zh-CN" sz="2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0" name="圆角矩形 79"/>
          <p:cNvSpPr/>
          <p:nvPr/>
        </p:nvSpPr>
        <p:spPr>
          <a:xfrm>
            <a:off x="7709057" y="3347114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81" name="圆角矩形 80"/>
          <p:cNvSpPr/>
          <p:nvPr/>
        </p:nvSpPr>
        <p:spPr>
          <a:xfrm>
            <a:off x="7039518" y="3347113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85" name="TextBox 21">
            <a:extLst>
              <a:ext uri="{FF2B5EF4-FFF2-40B4-BE49-F238E27FC236}">
                <a16:creationId xmlns:a16="http://schemas.microsoft.com/office/drawing/2014/main" id="{0AC07D9E-1E60-492B-97BC-B27A303948C6}"/>
              </a:ext>
            </a:extLst>
          </p:cNvPr>
          <p:cNvSpPr txBox="1"/>
          <p:nvPr/>
        </p:nvSpPr>
        <p:spPr>
          <a:xfrm>
            <a:off x="6918445" y="3458379"/>
            <a:ext cx="4248572" cy="932563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dirty="0">
                <a:sym typeface="+mn-lt"/>
              </a:rPr>
              <a:t>单击此处可以输入你想要输入的文字，文本框根据文字的长度可以自由拉伸。单击此处可以输入你想要输入的文字，文本框根据文字的长度可自由拉伸。</a:t>
            </a:r>
            <a:endParaRPr lang="en-US" altLang="zh-CN" dirty="0">
              <a:sym typeface="+mn-lt"/>
            </a:endParaRPr>
          </a:p>
        </p:txBody>
      </p:sp>
      <p:pic>
        <p:nvPicPr>
          <p:cNvPr id="5" name="图片 4" descr="桌子上放着笔记本电脑&#10;&#10;描述已自动生成">
            <a:extLst>
              <a:ext uri="{FF2B5EF4-FFF2-40B4-BE49-F238E27FC236}">
                <a16:creationId xmlns:a16="http://schemas.microsoft.com/office/drawing/2014/main" id="{09E7A22B-7ACB-47C8-9E9F-1F518AB5BE89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" r="20"/>
          <a:stretch>
            <a:fillRect/>
          </a:stretch>
        </p:blipFill>
        <p:spPr>
          <a:xfrm>
            <a:off x="3789806" y="1936784"/>
            <a:ext cx="2503457" cy="1669646"/>
          </a:xfrm>
          <a:prstGeom prst="rect">
            <a:avLst/>
          </a:prstGeom>
          <a:blipFill>
            <a:blip r:embed="rId3"/>
            <a:srcRect/>
            <a:stretch>
              <a:fillRect t="-9391" b="-9391"/>
            </a:stretch>
          </a:blipFill>
          <a:ln w="76200">
            <a:solidFill>
              <a:schemeClr val="bg1"/>
            </a:solidFill>
          </a:ln>
          <a:effectLst/>
        </p:spPr>
      </p:pic>
      <p:pic>
        <p:nvPicPr>
          <p:cNvPr id="7" name="图片 6" descr="木桌子上的人&#10;&#10;描述已自动生成">
            <a:extLst>
              <a:ext uri="{FF2B5EF4-FFF2-40B4-BE49-F238E27FC236}">
                <a16:creationId xmlns:a16="http://schemas.microsoft.com/office/drawing/2014/main" id="{2D6140B3-24A5-4629-95BC-F924BDA66704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" r="27"/>
          <a:stretch>
            <a:fillRect/>
          </a:stretch>
        </p:blipFill>
        <p:spPr>
          <a:xfrm>
            <a:off x="3789806" y="3655733"/>
            <a:ext cx="2503457" cy="1669646"/>
          </a:xfrm>
          <a:prstGeom prst="rect">
            <a:avLst/>
          </a:prstGeom>
          <a:blipFill>
            <a:blip r:embed="rId3"/>
            <a:srcRect/>
            <a:stretch>
              <a:fillRect t="-9391" b="-9391"/>
            </a:stretch>
          </a:blipFill>
          <a:ln w="76200">
            <a:solidFill>
              <a:schemeClr val="bg1"/>
            </a:solidFill>
          </a:ln>
          <a:effectLst/>
        </p:spPr>
      </p:pic>
      <p:pic>
        <p:nvPicPr>
          <p:cNvPr id="9" name="图片 8" descr="桌子上放着笔记本电脑的人&#10;&#10;描述已自动生成">
            <a:extLst>
              <a:ext uri="{FF2B5EF4-FFF2-40B4-BE49-F238E27FC236}">
                <a16:creationId xmlns:a16="http://schemas.microsoft.com/office/drawing/2014/main" id="{3557CCAE-115E-4B41-A123-3C373833B143}"/>
              </a:ext>
            </a:extLst>
          </p:cNvPr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00020" y="3655733"/>
            <a:ext cx="2503457" cy="1669646"/>
          </a:xfrm>
          <a:prstGeom prst="rect">
            <a:avLst/>
          </a:prstGeom>
          <a:blipFill>
            <a:blip r:embed="rId3"/>
            <a:srcRect/>
            <a:stretch>
              <a:fillRect t="-9391" b="-9391"/>
            </a:stretch>
          </a:blipFill>
          <a:ln w="76200">
            <a:solidFill>
              <a:schemeClr val="bg1"/>
            </a:solidFill>
          </a:ln>
          <a:effectLst/>
        </p:spPr>
      </p:pic>
      <p:pic>
        <p:nvPicPr>
          <p:cNvPr id="15" name="图片 14" descr="笔记本电脑的人&#10;&#10;描述已自动生成">
            <a:extLst>
              <a:ext uri="{FF2B5EF4-FFF2-40B4-BE49-F238E27FC236}">
                <a16:creationId xmlns:a16="http://schemas.microsoft.com/office/drawing/2014/main" id="{F43EDE9E-BE76-4A7C-A23E-9663FD27B2DB}"/>
              </a:ext>
            </a:extLst>
          </p:cNvPr>
          <p:cNvPicPr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020" y="1936784"/>
            <a:ext cx="2503457" cy="1669646"/>
          </a:xfrm>
          <a:prstGeom prst="rect">
            <a:avLst/>
          </a:prstGeom>
          <a:blipFill>
            <a:blip r:embed="rId3"/>
            <a:srcRect/>
            <a:stretch>
              <a:fillRect t="-9391" b="-9391"/>
            </a:stretch>
          </a:blipFill>
          <a:ln w="76200">
            <a:solidFill>
              <a:schemeClr val="bg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067931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矩形 98">
            <a:extLst>
              <a:ext uri="{FF2B5EF4-FFF2-40B4-BE49-F238E27FC236}">
                <a16:creationId xmlns:a16="http://schemas.microsoft.com/office/drawing/2014/main" id="{9DA0D802-01CE-47AC-BBF9-B212B2D52054}"/>
              </a:ext>
            </a:extLst>
          </p:cNvPr>
          <p:cNvSpPr/>
          <p:nvPr/>
        </p:nvSpPr>
        <p:spPr>
          <a:xfrm>
            <a:off x="745750" y="6154867"/>
            <a:ext cx="3127911" cy="24622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latin typeface="+mn-ea"/>
                <a:cs typeface="阿里巴巴普惠体 L" panose="00020600040101010101" pitchFamily="18" charset="-122"/>
              </a:rPr>
              <a:t>校训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阿里巴巴普惠体 L" panose="00020600040101010101" pitchFamily="18" charset="-122"/>
              </a:rPr>
              <a:t>：在此</a:t>
            </a:r>
            <a:r>
              <a:rPr lang="zh-CN" altLang="en-US" sz="1600" dirty="0">
                <a:latin typeface="+mn-ea"/>
                <a:cs typeface="阿里巴巴普惠体 L" panose="00020600040101010101" pitchFamily="18" charset="-122"/>
              </a:rPr>
              <a:t>输入相关的校训内容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阿里巴巴普惠体 L" panose="00020600040101010101" pitchFamily="18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E5A6F5D-97C5-4282-82F3-C9364BDA597D}"/>
              </a:ext>
            </a:extLst>
          </p:cNvPr>
          <p:cNvSpPr txBox="1"/>
          <p:nvPr/>
        </p:nvSpPr>
        <p:spPr>
          <a:xfrm>
            <a:off x="1414260" y="2333011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01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1173723" y="3625518"/>
            <a:ext cx="1620957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选题背景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8B01278-F660-4CAC-8E80-CE714AADF92E}"/>
              </a:ext>
            </a:extLst>
          </p:cNvPr>
          <p:cNvSpPr txBox="1"/>
          <p:nvPr/>
        </p:nvSpPr>
        <p:spPr>
          <a:xfrm>
            <a:off x="4112701" y="2153187"/>
            <a:ext cx="1302412" cy="1173394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02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3892019" y="3521982"/>
            <a:ext cx="1716632" cy="55410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研究方法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C6DFF80B-D10E-4A81-BDBE-445A27EF3212}"/>
              </a:ext>
            </a:extLst>
          </p:cNvPr>
          <p:cNvSpPr txBox="1"/>
          <p:nvPr/>
        </p:nvSpPr>
        <p:spPr>
          <a:xfrm>
            <a:off x="6883731" y="2333011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03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6707503" y="3625518"/>
            <a:ext cx="1620958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研究成果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7AA88EEB-802D-4766-80E2-C43808543084}"/>
              </a:ext>
            </a:extLst>
          </p:cNvPr>
          <p:cNvSpPr txBox="1"/>
          <p:nvPr/>
        </p:nvSpPr>
        <p:spPr>
          <a:xfrm>
            <a:off x="9548240" y="2333011"/>
            <a:ext cx="1229824" cy="110799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04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C515F417-5328-40DE-9691-BA2DE15D4E22}"/>
              </a:ext>
            </a:extLst>
          </p:cNvPr>
          <p:cNvSpPr/>
          <p:nvPr/>
        </p:nvSpPr>
        <p:spPr>
          <a:xfrm>
            <a:off x="9404169" y="3625518"/>
            <a:ext cx="1620958" cy="52322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914377"/>
            <a:r>
              <a:rPr lang="zh-CN" altLang="en-US" sz="28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" panose="020B0503020204020204" pitchFamily="34" charset="-122"/>
                <a:sym typeface="微软雅黑 Light" panose="020B0502040204020203" pitchFamily="34" charset="-122"/>
              </a:rPr>
              <a:t>论文总结</a:t>
            </a:r>
          </a:p>
        </p:txBody>
      </p:sp>
    </p:spTree>
    <p:extLst>
      <p:ext uri="{BB962C8B-B14F-4D97-AF65-F5344CB8AC3E}">
        <p14:creationId xmlns:p14="http://schemas.microsoft.com/office/powerpoint/2010/main" val="513464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847725" y="2847574"/>
            <a:ext cx="276844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>
            <a:off x="847725" y="4433299"/>
            <a:ext cx="276844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>
            <a:off x="8583767" y="2847574"/>
            <a:ext cx="276844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8583767" y="4433299"/>
            <a:ext cx="276844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圆角矩形 1"/>
          <p:cNvSpPr/>
          <p:nvPr/>
        </p:nvSpPr>
        <p:spPr>
          <a:xfrm>
            <a:off x="2250999" y="175211"/>
            <a:ext cx="1144058" cy="30777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AB1DAED-6AC0-4E22-B23A-926C7DBA47E9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83AB3C7-8C83-46C5-9D6D-20DD7C830784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1D1E923-C469-40F8-B903-ABE5C088F6A0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2441DB8-4747-4085-A134-89F16980FE4A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0" name="圆角矩形 79"/>
          <p:cNvSpPr/>
          <p:nvPr/>
        </p:nvSpPr>
        <p:spPr>
          <a:xfrm>
            <a:off x="6289761" y="3594184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81" name="圆角矩形 80"/>
          <p:cNvSpPr/>
          <p:nvPr/>
        </p:nvSpPr>
        <p:spPr>
          <a:xfrm>
            <a:off x="5620222" y="3594183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31" name="íslïḋê">
            <a:extLst>
              <a:ext uri="{FF2B5EF4-FFF2-40B4-BE49-F238E27FC236}">
                <a16:creationId xmlns:a16="http://schemas.microsoft.com/office/drawing/2014/main" id="{D9645640-8955-47CF-ADE6-E1659AC8E4AA}"/>
              </a:ext>
            </a:extLst>
          </p:cNvPr>
          <p:cNvSpPr txBox="1"/>
          <p:nvPr/>
        </p:nvSpPr>
        <p:spPr>
          <a:xfrm>
            <a:off x="8767824" y="2414640"/>
            <a:ext cx="1407093" cy="472500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</a:rPr>
              <a:t>搜集渠道</a:t>
            </a:r>
          </a:p>
        </p:txBody>
      </p:sp>
      <p:sp>
        <p:nvSpPr>
          <p:cNvPr id="33" name="íSḻíḍè">
            <a:extLst>
              <a:ext uri="{FF2B5EF4-FFF2-40B4-BE49-F238E27FC236}">
                <a16:creationId xmlns:a16="http://schemas.microsoft.com/office/drawing/2014/main" id="{2AEAE3FE-9744-4DE0-AF57-9400C6DF0AE8}"/>
              </a:ext>
            </a:extLst>
          </p:cNvPr>
          <p:cNvSpPr txBox="1"/>
          <p:nvPr/>
        </p:nvSpPr>
        <p:spPr>
          <a:xfrm>
            <a:off x="2267452" y="2414640"/>
            <a:ext cx="1182603" cy="472500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</a:rPr>
              <a:t>搜集方式</a:t>
            </a:r>
          </a:p>
        </p:txBody>
      </p:sp>
      <p:sp>
        <p:nvSpPr>
          <p:cNvPr id="34" name="任意多边形: 形状 215">
            <a:extLst>
              <a:ext uri="{FF2B5EF4-FFF2-40B4-BE49-F238E27FC236}">
                <a16:creationId xmlns:a16="http://schemas.microsoft.com/office/drawing/2014/main" id="{82426CE0-A4CE-4B9D-92A9-15CDFDC2BAC4}"/>
              </a:ext>
            </a:extLst>
          </p:cNvPr>
          <p:cNvSpPr/>
          <p:nvPr/>
        </p:nvSpPr>
        <p:spPr>
          <a:xfrm>
            <a:off x="4463459" y="1693634"/>
            <a:ext cx="2238375" cy="2967038"/>
          </a:xfrm>
          <a:custGeom>
            <a:avLst/>
            <a:gdLst>
              <a:gd name="connsiteX0" fmla="*/ 591982 w 2238375"/>
              <a:gd name="connsiteY0" fmla="*/ 0 h 2967038"/>
              <a:gd name="connsiteX1" fmla="*/ 2238375 w 2238375"/>
              <a:gd name="connsiteY1" fmla="*/ 0 h 2967038"/>
              <a:gd name="connsiteX2" fmla="*/ 2238375 w 2238375"/>
              <a:gd name="connsiteY2" fmla="*/ 2967038 h 2967038"/>
              <a:gd name="connsiteX3" fmla="*/ 0 w 2238375"/>
              <a:gd name="connsiteY3" fmla="*/ 2967038 h 2967038"/>
              <a:gd name="connsiteX4" fmla="*/ 0 w 2238375"/>
              <a:gd name="connsiteY4" fmla="*/ 591982 h 2967038"/>
              <a:gd name="connsiteX5" fmla="*/ 591982 w 2238375"/>
              <a:gd name="connsiteY5" fmla="*/ 0 h 2967038"/>
              <a:gd name="connsiteX0" fmla="*/ 2238375 w 2329815"/>
              <a:gd name="connsiteY0" fmla="*/ 2967038 h 3058478"/>
              <a:gd name="connsiteX1" fmla="*/ 0 w 2329815"/>
              <a:gd name="connsiteY1" fmla="*/ 2967038 h 3058478"/>
              <a:gd name="connsiteX2" fmla="*/ 0 w 2329815"/>
              <a:gd name="connsiteY2" fmla="*/ 591982 h 3058478"/>
              <a:gd name="connsiteX3" fmla="*/ 591982 w 2329815"/>
              <a:gd name="connsiteY3" fmla="*/ 0 h 3058478"/>
              <a:gd name="connsiteX4" fmla="*/ 2238375 w 2329815"/>
              <a:gd name="connsiteY4" fmla="*/ 0 h 3058478"/>
              <a:gd name="connsiteX5" fmla="*/ 2329815 w 2329815"/>
              <a:gd name="connsiteY5" fmla="*/ 3058478 h 3058478"/>
              <a:gd name="connsiteX0" fmla="*/ 2238375 w 2238375"/>
              <a:gd name="connsiteY0" fmla="*/ 2967038 h 2967038"/>
              <a:gd name="connsiteX1" fmla="*/ 0 w 2238375"/>
              <a:gd name="connsiteY1" fmla="*/ 2967038 h 2967038"/>
              <a:gd name="connsiteX2" fmla="*/ 0 w 2238375"/>
              <a:gd name="connsiteY2" fmla="*/ 591982 h 2967038"/>
              <a:gd name="connsiteX3" fmla="*/ 591982 w 2238375"/>
              <a:gd name="connsiteY3" fmla="*/ 0 h 2967038"/>
              <a:gd name="connsiteX4" fmla="*/ 2238375 w 2238375"/>
              <a:gd name="connsiteY4" fmla="*/ 0 h 2967038"/>
              <a:gd name="connsiteX0" fmla="*/ 0 w 2238375"/>
              <a:gd name="connsiteY0" fmla="*/ 2967038 h 2967038"/>
              <a:gd name="connsiteX1" fmla="*/ 0 w 2238375"/>
              <a:gd name="connsiteY1" fmla="*/ 591982 h 2967038"/>
              <a:gd name="connsiteX2" fmla="*/ 591982 w 2238375"/>
              <a:gd name="connsiteY2" fmla="*/ 0 h 2967038"/>
              <a:gd name="connsiteX3" fmla="*/ 2238375 w 2238375"/>
              <a:gd name="connsiteY3" fmla="*/ 0 h 296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8375" h="2967038">
                <a:moveTo>
                  <a:pt x="0" y="2967038"/>
                </a:moveTo>
                <a:lnTo>
                  <a:pt x="0" y="591982"/>
                </a:lnTo>
                <a:cubicBezTo>
                  <a:pt x="0" y="265039"/>
                  <a:pt x="265039" y="0"/>
                  <a:pt x="591982" y="0"/>
                </a:cubicBezTo>
                <a:lnTo>
                  <a:pt x="2238375" y="0"/>
                </a:lnTo>
              </a:path>
            </a:pathLst>
          </a:cu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任意多边形: 形状 217">
            <a:extLst>
              <a:ext uri="{FF2B5EF4-FFF2-40B4-BE49-F238E27FC236}">
                <a16:creationId xmlns:a16="http://schemas.microsoft.com/office/drawing/2014/main" id="{23AEB953-A0CB-47C8-B53B-FE76094FB7C8}"/>
              </a:ext>
            </a:extLst>
          </p:cNvPr>
          <p:cNvSpPr/>
          <p:nvPr/>
        </p:nvSpPr>
        <p:spPr>
          <a:xfrm rot="10800000">
            <a:off x="5492159" y="2379434"/>
            <a:ext cx="2238375" cy="2967038"/>
          </a:xfrm>
          <a:custGeom>
            <a:avLst/>
            <a:gdLst>
              <a:gd name="connsiteX0" fmla="*/ 591982 w 2238375"/>
              <a:gd name="connsiteY0" fmla="*/ 0 h 2967038"/>
              <a:gd name="connsiteX1" fmla="*/ 2238375 w 2238375"/>
              <a:gd name="connsiteY1" fmla="*/ 0 h 2967038"/>
              <a:gd name="connsiteX2" fmla="*/ 2238375 w 2238375"/>
              <a:gd name="connsiteY2" fmla="*/ 2967038 h 2967038"/>
              <a:gd name="connsiteX3" fmla="*/ 0 w 2238375"/>
              <a:gd name="connsiteY3" fmla="*/ 2967038 h 2967038"/>
              <a:gd name="connsiteX4" fmla="*/ 0 w 2238375"/>
              <a:gd name="connsiteY4" fmla="*/ 591982 h 2967038"/>
              <a:gd name="connsiteX5" fmla="*/ 591982 w 2238375"/>
              <a:gd name="connsiteY5" fmla="*/ 0 h 2967038"/>
              <a:gd name="connsiteX0" fmla="*/ 2238375 w 2329815"/>
              <a:gd name="connsiteY0" fmla="*/ 2967038 h 3058478"/>
              <a:gd name="connsiteX1" fmla="*/ 0 w 2329815"/>
              <a:gd name="connsiteY1" fmla="*/ 2967038 h 3058478"/>
              <a:gd name="connsiteX2" fmla="*/ 0 w 2329815"/>
              <a:gd name="connsiteY2" fmla="*/ 591982 h 3058478"/>
              <a:gd name="connsiteX3" fmla="*/ 591982 w 2329815"/>
              <a:gd name="connsiteY3" fmla="*/ 0 h 3058478"/>
              <a:gd name="connsiteX4" fmla="*/ 2238375 w 2329815"/>
              <a:gd name="connsiteY4" fmla="*/ 0 h 3058478"/>
              <a:gd name="connsiteX5" fmla="*/ 2329815 w 2329815"/>
              <a:gd name="connsiteY5" fmla="*/ 3058478 h 3058478"/>
              <a:gd name="connsiteX0" fmla="*/ 2238375 w 2238375"/>
              <a:gd name="connsiteY0" fmla="*/ 2967038 h 2967038"/>
              <a:gd name="connsiteX1" fmla="*/ 0 w 2238375"/>
              <a:gd name="connsiteY1" fmla="*/ 2967038 h 2967038"/>
              <a:gd name="connsiteX2" fmla="*/ 0 w 2238375"/>
              <a:gd name="connsiteY2" fmla="*/ 591982 h 2967038"/>
              <a:gd name="connsiteX3" fmla="*/ 591982 w 2238375"/>
              <a:gd name="connsiteY3" fmla="*/ 0 h 2967038"/>
              <a:gd name="connsiteX4" fmla="*/ 2238375 w 2238375"/>
              <a:gd name="connsiteY4" fmla="*/ 0 h 2967038"/>
              <a:gd name="connsiteX0" fmla="*/ 0 w 2238375"/>
              <a:gd name="connsiteY0" fmla="*/ 2967038 h 2967038"/>
              <a:gd name="connsiteX1" fmla="*/ 0 w 2238375"/>
              <a:gd name="connsiteY1" fmla="*/ 591982 h 2967038"/>
              <a:gd name="connsiteX2" fmla="*/ 591982 w 2238375"/>
              <a:gd name="connsiteY2" fmla="*/ 0 h 2967038"/>
              <a:gd name="connsiteX3" fmla="*/ 2238375 w 2238375"/>
              <a:gd name="connsiteY3" fmla="*/ 0 h 296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8375" h="2967038">
                <a:moveTo>
                  <a:pt x="0" y="2967038"/>
                </a:moveTo>
                <a:lnTo>
                  <a:pt x="0" y="591982"/>
                </a:lnTo>
                <a:cubicBezTo>
                  <a:pt x="0" y="265039"/>
                  <a:pt x="265039" y="0"/>
                  <a:pt x="591982" y="0"/>
                </a:cubicBezTo>
                <a:lnTo>
                  <a:pt x="2238375" y="0"/>
                </a:lnTo>
              </a:path>
            </a:pathLst>
          </a:cu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04B1F75C-DA3E-46CD-8ADE-EC5BD5D6697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098" t="20660" r="30054" b="63839"/>
          <a:stretch/>
        </p:blipFill>
        <p:spPr>
          <a:xfrm>
            <a:off x="4364629" y="4710383"/>
            <a:ext cx="818754" cy="679196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11BC710A-F937-452F-BD31-50881496ABF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793" t="21705" r="52887" b="62795"/>
          <a:stretch/>
        </p:blipFill>
        <p:spPr>
          <a:xfrm>
            <a:off x="7032838" y="1578653"/>
            <a:ext cx="794533" cy="679196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721E59D2-B3E0-4BAE-81EB-B85493B8AE77}"/>
              </a:ext>
            </a:extLst>
          </p:cNvPr>
          <p:cNvSpPr/>
          <p:nvPr/>
        </p:nvSpPr>
        <p:spPr>
          <a:xfrm>
            <a:off x="4835586" y="2623776"/>
            <a:ext cx="2520829" cy="84882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单击此处输入</a:t>
            </a:r>
            <a:endParaRPr lang="en-US" altLang="zh-CN" sz="2400" b="1" dirty="0">
              <a:solidFill>
                <a:schemeClr val="accent1"/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相应的研究方法</a:t>
            </a:r>
            <a:endParaRPr lang="en-US" altLang="zh-CN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721E59D2-B3E0-4BAE-81EB-B85493B8AE77}"/>
              </a:ext>
            </a:extLst>
          </p:cNvPr>
          <p:cNvSpPr/>
          <p:nvPr/>
        </p:nvSpPr>
        <p:spPr>
          <a:xfrm>
            <a:off x="5154994" y="3705119"/>
            <a:ext cx="1882012" cy="45243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如：文献研究法</a:t>
            </a:r>
            <a:endParaRPr lang="en-US" altLang="zh-CN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910C8BDB-D9BD-494C-B2B5-2AF0936022AD}"/>
              </a:ext>
            </a:extLst>
          </p:cNvPr>
          <p:cNvSpPr/>
          <p:nvPr/>
        </p:nvSpPr>
        <p:spPr>
          <a:xfrm>
            <a:off x="3390584" y="2500295"/>
            <a:ext cx="627936" cy="62793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2800" spc="80" dirty="0">
                <a:solidFill>
                  <a:schemeClr val="bg1"/>
                </a:solidFill>
                <a:latin typeface="+mn-ea"/>
              </a:rPr>
              <a:t>1</a:t>
            </a:r>
            <a:endParaRPr lang="zh-CN" altLang="en-US" sz="2800" spc="8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910C8BDB-D9BD-494C-B2B5-2AF0936022AD}"/>
              </a:ext>
            </a:extLst>
          </p:cNvPr>
          <p:cNvSpPr/>
          <p:nvPr/>
        </p:nvSpPr>
        <p:spPr>
          <a:xfrm>
            <a:off x="8078084" y="2500295"/>
            <a:ext cx="627936" cy="62793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2800" spc="80" dirty="0">
                <a:solidFill>
                  <a:schemeClr val="bg1"/>
                </a:solidFill>
                <a:latin typeface="+mn-ea"/>
              </a:rPr>
              <a:t>2</a:t>
            </a:r>
            <a:endParaRPr lang="zh-CN" altLang="en-US" sz="2800" spc="8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910C8BDB-D9BD-494C-B2B5-2AF0936022AD}"/>
              </a:ext>
            </a:extLst>
          </p:cNvPr>
          <p:cNvSpPr/>
          <p:nvPr/>
        </p:nvSpPr>
        <p:spPr>
          <a:xfrm>
            <a:off x="3390584" y="4087528"/>
            <a:ext cx="627936" cy="62793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2800" spc="80" dirty="0">
                <a:solidFill>
                  <a:schemeClr val="bg1"/>
                </a:solidFill>
                <a:latin typeface="+mn-ea"/>
              </a:rPr>
              <a:t>4</a:t>
            </a:r>
            <a:endParaRPr lang="zh-CN" altLang="en-US" sz="2800" spc="8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910C8BDB-D9BD-494C-B2B5-2AF0936022AD}"/>
              </a:ext>
            </a:extLst>
          </p:cNvPr>
          <p:cNvSpPr/>
          <p:nvPr/>
        </p:nvSpPr>
        <p:spPr>
          <a:xfrm>
            <a:off x="8078084" y="4087528"/>
            <a:ext cx="627936" cy="62793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2800" spc="80" dirty="0">
                <a:solidFill>
                  <a:schemeClr val="bg1"/>
                </a:solidFill>
                <a:latin typeface="+mn-ea"/>
              </a:rPr>
              <a:t>3</a:t>
            </a:r>
            <a:endParaRPr lang="zh-CN" altLang="en-US" sz="2800" spc="8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9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/>
          <p:nvPr/>
        </p:nvSpPr>
        <p:spPr>
          <a:xfrm>
            <a:off x="747941" y="2833060"/>
            <a:ext cx="2819912" cy="3939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单击此处输入你想要输入的文字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2" name="íSḻíḍè">
            <a:extLst>
              <a:ext uri="{FF2B5EF4-FFF2-40B4-BE49-F238E27FC236}">
                <a16:creationId xmlns:a16="http://schemas.microsoft.com/office/drawing/2014/main" id="{2AEAE3FE-9744-4DE0-AF57-9400C6DF0AE8}"/>
              </a:ext>
            </a:extLst>
          </p:cNvPr>
          <p:cNvSpPr txBox="1"/>
          <p:nvPr/>
        </p:nvSpPr>
        <p:spPr>
          <a:xfrm>
            <a:off x="2307145" y="4025207"/>
            <a:ext cx="1407093" cy="472500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</a:rPr>
              <a:t>文献整理</a:t>
            </a:r>
          </a:p>
        </p:txBody>
      </p:sp>
      <p:sp>
        <p:nvSpPr>
          <p:cNvPr id="53" name="íSḻíḍè">
            <a:extLst>
              <a:ext uri="{FF2B5EF4-FFF2-40B4-BE49-F238E27FC236}">
                <a16:creationId xmlns:a16="http://schemas.microsoft.com/office/drawing/2014/main" id="{2AEAE3FE-9744-4DE0-AF57-9400C6DF0AE8}"/>
              </a:ext>
            </a:extLst>
          </p:cNvPr>
          <p:cNvSpPr txBox="1"/>
          <p:nvPr/>
        </p:nvSpPr>
        <p:spPr>
          <a:xfrm>
            <a:off x="8767824" y="4025207"/>
            <a:ext cx="1407093" cy="472500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</a:rPr>
              <a:t>文献资料</a:t>
            </a:r>
          </a:p>
        </p:txBody>
      </p:sp>
      <p:sp>
        <p:nvSpPr>
          <p:cNvPr id="54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/>
          <p:nvPr/>
        </p:nvSpPr>
        <p:spPr>
          <a:xfrm>
            <a:off x="8772063" y="2833060"/>
            <a:ext cx="2819912" cy="3939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单击此处输入你想要输入的文字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5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/>
          <p:nvPr/>
        </p:nvSpPr>
        <p:spPr>
          <a:xfrm>
            <a:off x="747941" y="4405038"/>
            <a:ext cx="2819912" cy="3939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单击此处输入你想要输入的文字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9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/>
          <p:nvPr/>
        </p:nvSpPr>
        <p:spPr>
          <a:xfrm>
            <a:off x="8772063" y="4405038"/>
            <a:ext cx="2819912" cy="3939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单击此处输入你想要输入的文字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80409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180029" y="2391875"/>
            <a:ext cx="1685656" cy="1685655"/>
            <a:chOff x="1530382" y="2723829"/>
            <a:chExt cx="1685656" cy="1685655"/>
          </a:xfrm>
        </p:grpSpPr>
        <p:sp>
          <p:nvSpPr>
            <p:cNvPr id="48" name="Oval 6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  <a:extLst>
                <a:ext uri="{FF2B5EF4-FFF2-40B4-BE49-F238E27FC236}">
                  <a16:creationId xmlns:a16="http://schemas.microsoft.com/office/drawing/2014/main" id="{CDCB98F7-613F-487B-AC12-64EE281785DC}"/>
                </a:ext>
              </a:extLst>
            </p:cNvPr>
            <p:cNvSpPr/>
            <p:nvPr/>
          </p:nvSpPr>
          <p:spPr>
            <a:xfrm>
              <a:off x="1728694" y="2922141"/>
              <a:ext cx="1289030" cy="128903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Oval 7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  <a:extLst>
                <a:ext uri="{FF2B5EF4-FFF2-40B4-BE49-F238E27FC236}">
                  <a16:creationId xmlns:a16="http://schemas.microsoft.com/office/drawing/2014/main" id="{03FF0D0E-99C7-46DF-B9C6-70F4A09D3CEB}"/>
                </a:ext>
              </a:extLst>
            </p:cNvPr>
            <p:cNvSpPr/>
            <p:nvPr/>
          </p:nvSpPr>
          <p:spPr>
            <a:xfrm>
              <a:off x="1530382" y="2723829"/>
              <a:ext cx="1685656" cy="1685655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945588" y="2375489"/>
            <a:ext cx="1685656" cy="1685655"/>
            <a:chOff x="4012242" y="2723829"/>
            <a:chExt cx="1685656" cy="1685655"/>
          </a:xfrm>
        </p:grpSpPr>
        <p:sp>
          <p:nvSpPr>
            <p:cNvPr id="60" name="Oval 21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  <a:extLst>
                <a:ext uri="{FF2B5EF4-FFF2-40B4-BE49-F238E27FC236}">
                  <a16:creationId xmlns:a16="http://schemas.microsoft.com/office/drawing/2014/main" id="{3B2BB230-9CAB-4558-8EA4-A8D155C5717B}"/>
                </a:ext>
              </a:extLst>
            </p:cNvPr>
            <p:cNvSpPr/>
            <p:nvPr/>
          </p:nvSpPr>
          <p:spPr>
            <a:xfrm>
              <a:off x="4210554" y="2922141"/>
              <a:ext cx="1289030" cy="128903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Oval 22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  <a:extLst>
                <a:ext uri="{FF2B5EF4-FFF2-40B4-BE49-F238E27FC236}">
                  <a16:creationId xmlns:a16="http://schemas.microsoft.com/office/drawing/2014/main" id="{29DE7F65-5C81-4213-8383-3F826E925128}"/>
                </a:ext>
              </a:extLst>
            </p:cNvPr>
            <p:cNvSpPr/>
            <p:nvPr/>
          </p:nvSpPr>
          <p:spPr>
            <a:xfrm>
              <a:off x="4012242" y="2723829"/>
              <a:ext cx="1685656" cy="1685655"/>
            </a:xfrm>
            <a:prstGeom prst="ellipse">
              <a:avLst/>
            </a:prstGeom>
            <a:noFill/>
            <a:ln w="12700">
              <a:solidFill>
                <a:srgbClr val="1C44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711147" y="2375489"/>
            <a:ext cx="1685656" cy="1685655"/>
            <a:chOff x="6494102" y="2723829"/>
            <a:chExt cx="1685656" cy="1685655"/>
          </a:xfrm>
        </p:grpSpPr>
        <p:sp>
          <p:nvSpPr>
            <p:cNvPr id="57" name="Oval 16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  <a:extLst>
                <a:ext uri="{FF2B5EF4-FFF2-40B4-BE49-F238E27FC236}">
                  <a16:creationId xmlns:a16="http://schemas.microsoft.com/office/drawing/2014/main" id="{3CCA831C-452C-4A3D-BCC7-0863D9726177}"/>
                </a:ext>
              </a:extLst>
            </p:cNvPr>
            <p:cNvSpPr/>
            <p:nvPr/>
          </p:nvSpPr>
          <p:spPr>
            <a:xfrm>
              <a:off x="6692414" y="2922141"/>
              <a:ext cx="1289030" cy="128903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Oval 17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  <a:extLst>
                <a:ext uri="{FF2B5EF4-FFF2-40B4-BE49-F238E27FC236}">
                  <a16:creationId xmlns:a16="http://schemas.microsoft.com/office/drawing/2014/main" id="{D121B4AC-7825-4EBA-B53E-5D9053F9100D}"/>
                </a:ext>
              </a:extLst>
            </p:cNvPr>
            <p:cNvSpPr/>
            <p:nvPr/>
          </p:nvSpPr>
          <p:spPr>
            <a:xfrm>
              <a:off x="6494102" y="2723829"/>
              <a:ext cx="1685656" cy="1685655"/>
            </a:xfrm>
            <a:prstGeom prst="ellipse">
              <a:avLst/>
            </a:prstGeom>
            <a:noFill/>
            <a:ln w="12700">
              <a:solidFill>
                <a:srgbClr val="1C44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476706" y="2375489"/>
            <a:ext cx="1685656" cy="1685655"/>
            <a:chOff x="9251734" y="2723830"/>
            <a:chExt cx="1685656" cy="1685655"/>
          </a:xfrm>
        </p:grpSpPr>
        <p:sp>
          <p:nvSpPr>
            <p:cNvPr id="51" name="Oval 11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  <a:extLst>
                <a:ext uri="{FF2B5EF4-FFF2-40B4-BE49-F238E27FC236}">
                  <a16:creationId xmlns:a16="http://schemas.microsoft.com/office/drawing/2014/main" id="{9C5FB466-05BF-4542-974E-B6B507C4B895}"/>
                </a:ext>
              </a:extLst>
            </p:cNvPr>
            <p:cNvSpPr/>
            <p:nvPr/>
          </p:nvSpPr>
          <p:spPr>
            <a:xfrm>
              <a:off x="9450047" y="2922142"/>
              <a:ext cx="1289030" cy="128903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Oval 12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  <a:extLst>
                <a:ext uri="{FF2B5EF4-FFF2-40B4-BE49-F238E27FC236}">
                  <a16:creationId xmlns:a16="http://schemas.microsoft.com/office/drawing/2014/main" id="{5AE2BF31-6B38-4638-8C2C-7FE706A108AE}"/>
                </a:ext>
              </a:extLst>
            </p:cNvPr>
            <p:cNvSpPr/>
            <p:nvPr/>
          </p:nvSpPr>
          <p:spPr>
            <a:xfrm>
              <a:off x="9251734" y="2723830"/>
              <a:ext cx="1685656" cy="1685655"/>
            </a:xfrm>
            <a:prstGeom prst="ellipse">
              <a:avLst/>
            </a:prstGeom>
            <a:noFill/>
            <a:ln w="12700">
              <a:solidFill>
                <a:srgbClr val="1C44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矩形 68">
            <a:extLst>
              <a:ext uri="{FF2B5EF4-FFF2-40B4-BE49-F238E27FC236}">
                <a16:creationId xmlns:a16="http://schemas.microsoft.com/office/drawing/2014/main" id="{721E59D2-B3E0-4BAE-81EB-B85493B8AE77}"/>
              </a:ext>
            </a:extLst>
          </p:cNvPr>
          <p:cNvSpPr/>
          <p:nvPr/>
        </p:nvSpPr>
        <p:spPr>
          <a:xfrm>
            <a:off x="3499850" y="1089557"/>
            <a:ext cx="5192300" cy="51706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accent1"/>
                </a:solidFill>
                <a:latin typeface="+mj-ea"/>
                <a:ea typeface="+mj-ea"/>
              </a:rPr>
              <a:t>单击此处输入相应的研究方法</a:t>
            </a:r>
            <a:endParaRPr lang="en-US" altLang="zh-CN" sz="2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5601082" y="1664027"/>
            <a:ext cx="951556" cy="76192"/>
            <a:chOff x="9826508" y="883919"/>
            <a:chExt cx="951556" cy="124319"/>
          </a:xfrm>
        </p:grpSpPr>
        <p:sp>
          <p:nvSpPr>
            <p:cNvPr id="71" name="圆角矩形 70"/>
            <p:cNvSpPr/>
            <p:nvPr/>
          </p:nvSpPr>
          <p:spPr>
            <a:xfrm>
              <a:off x="10496047" y="883920"/>
              <a:ext cx="282017" cy="12431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9826508" y="883919"/>
              <a:ext cx="617043" cy="12431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 Regular"/>
                <a:cs typeface="+mn-cs"/>
              </a:endParaRPr>
            </a:p>
          </p:txBody>
        </p:sp>
      </p:grpSp>
      <p:sp>
        <p:nvSpPr>
          <p:cNvPr id="73" name="矩形 72">
            <a:extLst>
              <a:ext uri="{FF2B5EF4-FFF2-40B4-BE49-F238E27FC236}">
                <a16:creationId xmlns:a16="http://schemas.microsoft.com/office/drawing/2014/main" id="{721E59D2-B3E0-4BAE-81EB-B85493B8AE77}"/>
              </a:ext>
            </a:extLst>
          </p:cNvPr>
          <p:cNvSpPr/>
          <p:nvPr/>
        </p:nvSpPr>
        <p:spPr>
          <a:xfrm>
            <a:off x="5154994" y="1774963"/>
            <a:ext cx="1882012" cy="4191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如：功能分析法</a:t>
            </a:r>
            <a:endParaRPr lang="en-US" altLang="zh-CN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4" name="TextBox 21">
            <a:extLst>
              <a:ext uri="{FF2B5EF4-FFF2-40B4-BE49-F238E27FC236}">
                <a16:creationId xmlns:a16="http://schemas.microsoft.com/office/drawing/2014/main" id="{5F237756-E4A9-497D-93DB-AD4032DA9D32}"/>
              </a:ext>
            </a:extLst>
          </p:cNvPr>
          <p:cNvSpPr txBox="1"/>
          <p:nvPr/>
        </p:nvSpPr>
        <p:spPr>
          <a:xfrm>
            <a:off x="1017934" y="4312669"/>
            <a:ext cx="2136772" cy="12754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5" name="TextBox 21">
            <a:extLst>
              <a:ext uri="{FF2B5EF4-FFF2-40B4-BE49-F238E27FC236}">
                <a16:creationId xmlns:a16="http://schemas.microsoft.com/office/drawing/2014/main" id="{7A04D146-ABF3-4361-9B2E-0CA0433F3D28}"/>
              </a:ext>
            </a:extLst>
          </p:cNvPr>
          <p:cNvSpPr txBox="1"/>
          <p:nvPr/>
        </p:nvSpPr>
        <p:spPr>
          <a:xfrm>
            <a:off x="3782461" y="4312669"/>
            <a:ext cx="2136772" cy="12754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6" name="TextBox 21">
            <a:extLst>
              <a:ext uri="{FF2B5EF4-FFF2-40B4-BE49-F238E27FC236}">
                <a16:creationId xmlns:a16="http://schemas.microsoft.com/office/drawing/2014/main" id="{844771E0-3C09-495C-A74D-4DE3FE7E49A6}"/>
              </a:ext>
            </a:extLst>
          </p:cNvPr>
          <p:cNvSpPr txBox="1"/>
          <p:nvPr/>
        </p:nvSpPr>
        <p:spPr>
          <a:xfrm>
            <a:off x="6546988" y="4312669"/>
            <a:ext cx="2136772" cy="12754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7" name="TextBox 21">
            <a:extLst>
              <a:ext uri="{FF2B5EF4-FFF2-40B4-BE49-F238E27FC236}">
                <a16:creationId xmlns:a16="http://schemas.microsoft.com/office/drawing/2014/main" id="{164073CF-02FD-4272-A527-C5BAA8DABD01}"/>
              </a:ext>
            </a:extLst>
          </p:cNvPr>
          <p:cNvSpPr txBox="1"/>
          <p:nvPr/>
        </p:nvSpPr>
        <p:spPr>
          <a:xfrm>
            <a:off x="9311516" y="4312669"/>
            <a:ext cx="2040697" cy="12754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C66F7615-813D-4914-B944-0189491C2CDC}"/>
              </a:ext>
            </a:extLst>
          </p:cNvPr>
          <p:cNvCxnSpPr>
            <a:cxnSpLocks/>
          </p:cNvCxnSpPr>
          <p:nvPr/>
        </p:nvCxnSpPr>
        <p:spPr>
          <a:xfrm flipH="1">
            <a:off x="3285356" y="4350925"/>
            <a:ext cx="38204" cy="141173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59A7C049-5D89-4310-93E1-85EC10FC1809}"/>
              </a:ext>
            </a:extLst>
          </p:cNvPr>
          <p:cNvCxnSpPr>
            <a:cxnSpLocks/>
          </p:cNvCxnSpPr>
          <p:nvPr/>
        </p:nvCxnSpPr>
        <p:spPr>
          <a:xfrm flipH="1">
            <a:off x="6056025" y="4350925"/>
            <a:ext cx="38204" cy="141173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E7DF5DC2-B509-4DFB-97B6-9233D123E8A6}"/>
              </a:ext>
            </a:extLst>
          </p:cNvPr>
          <p:cNvCxnSpPr>
            <a:cxnSpLocks/>
          </p:cNvCxnSpPr>
          <p:nvPr/>
        </p:nvCxnSpPr>
        <p:spPr>
          <a:xfrm flipH="1">
            <a:off x="8826694" y="4350925"/>
            <a:ext cx="38204" cy="141173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16D82C6-7DF0-4A30-BC53-601AFA950EFC}"/>
              </a:ext>
            </a:extLst>
          </p:cNvPr>
          <p:cNvSpPr/>
          <p:nvPr/>
        </p:nvSpPr>
        <p:spPr>
          <a:xfrm>
            <a:off x="1430148" y="3740496"/>
            <a:ext cx="1262166" cy="40253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2667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01705B42-6F67-4A96-BCB5-FD5D90C8BAE7}"/>
              </a:ext>
            </a:extLst>
          </p:cNvPr>
          <p:cNvSpPr/>
          <p:nvPr/>
        </p:nvSpPr>
        <p:spPr>
          <a:xfrm>
            <a:off x="4187393" y="3740496"/>
            <a:ext cx="1262166" cy="402531"/>
          </a:xfrm>
          <a:prstGeom prst="roundRect">
            <a:avLst>
              <a:gd name="adj" fmla="val 50000"/>
            </a:avLst>
          </a:prstGeom>
          <a:solidFill>
            <a:srgbClr val="003F8B"/>
          </a:solidFill>
          <a:ln>
            <a:noFill/>
          </a:ln>
          <a:effectLst>
            <a:outerShdw blurRad="2667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2000">
              <a:solidFill>
                <a:schemeClr val="tx1"/>
              </a:solidFill>
              <a:latin typeface="Roboto Regular"/>
            </a:endParaRPr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D76172AF-875D-48CA-B19A-F0F12EB601F2}"/>
              </a:ext>
            </a:extLst>
          </p:cNvPr>
          <p:cNvSpPr/>
          <p:nvPr/>
        </p:nvSpPr>
        <p:spPr>
          <a:xfrm>
            <a:off x="6944638" y="3740496"/>
            <a:ext cx="1262166" cy="402531"/>
          </a:xfrm>
          <a:prstGeom prst="roundRect">
            <a:avLst>
              <a:gd name="adj" fmla="val 50000"/>
            </a:avLst>
          </a:prstGeom>
          <a:solidFill>
            <a:srgbClr val="003F8B"/>
          </a:solidFill>
          <a:ln>
            <a:noFill/>
          </a:ln>
          <a:effectLst>
            <a:outerShdw blurRad="2667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2000">
              <a:solidFill>
                <a:schemeClr val="tx1"/>
              </a:solidFill>
              <a:latin typeface="Roboto Regular"/>
            </a:endParaRPr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C72B6DF1-5F4D-46B1-A5CD-EBCCB7830A76}"/>
              </a:ext>
            </a:extLst>
          </p:cNvPr>
          <p:cNvSpPr/>
          <p:nvPr/>
        </p:nvSpPr>
        <p:spPr>
          <a:xfrm>
            <a:off x="9701883" y="3730061"/>
            <a:ext cx="1262166" cy="402531"/>
          </a:xfrm>
          <a:prstGeom prst="roundRect">
            <a:avLst>
              <a:gd name="adj" fmla="val 50000"/>
            </a:avLst>
          </a:prstGeom>
          <a:solidFill>
            <a:srgbClr val="003F8B"/>
          </a:solidFill>
          <a:ln>
            <a:noFill/>
          </a:ln>
          <a:effectLst>
            <a:outerShdw blurRad="2667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79" name="íSḻíḍè">
            <a:extLst>
              <a:ext uri="{FF2B5EF4-FFF2-40B4-BE49-F238E27FC236}">
                <a16:creationId xmlns:a16="http://schemas.microsoft.com/office/drawing/2014/main" id="{2AEAE3FE-9744-4DE0-AF57-9400C6DF0AE8}"/>
              </a:ext>
            </a:extLst>
          </p:cNvPr>
          <p:cNvSpPr txBox="1"/>
          <p:nvPr/>
        </p:nvSpPr>
        <p:spPr>
          <a:xfrm>
            <a:off x="1509711" y="3695700"/>
            <a:ext cx="1184524" cy="509439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</a:rPr>
              <a:t>分析对象</a:t>
            </a:r>
          </a:p>
        </p:txBody>
      </p:sp>
      <p:sp>
        <p:nvSpPr>
          <p:cNvPr id="82" name="íSḻíḍè">
            <a:extLst>
              <a:ext uri="{FF2B5EF4-FFF2-40B4-BE49-F238E27FC236}">
                <a16:creationId xmlns:a16="http://schemas.microsoft.com/office/drawing/2014/main" id="{2AEAE3FE-9744-4DE0-AF57-9400C6DF0AE8}"/>
              </a:ext>
            </a:extLst>
          </p:cNvPr>
          <p:cNvSpPr txBox="1"/>
          <p:nvPr/>
        </p:nvSpPr>
        <p:spPr>
          <a:xfrm>
            <a:off x="4265972" y="3698877"/>
            <a:ext cx="1182603" cy="472500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</a:rPr>
              <a:t>相互作用</a:t>
            </a:r>
          </a:p>
        </p:txBody>
      </p:sp>
      <p:sp>
        <p:nvSpPr>
          <p:cNvPr id="83" name="íSḻíḍè">
            <a:extLst>
              <a:ext uri="{FF2B5EF4-FFF2-40B4-BE49-F238E27FC236}">
                <a16:creationId xmlns:a16="http://schemas.microsoft.com/office/drawing/2014/main" id="{2AEAE3FE-9744-4DE0-AF57-9400C6DF0AE8}"/>
              </a:ext>
            </a:extLst>
          </p:cNvPr>
          <p:cNvSpPr txBox="1"/>
          <p:nvPr/>
        </p:nvSpPr>
        <p:spPr>
          <a:xfrm>
            <a:off x="7034970" y="3686177"/>
            <a:ext cx="1182603" cy="472500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</a:rPr>
              <a:t>社会影响</a:t>
            </a:r>
          </a:p>
        </p:txBody>
      </p:sp>
      <p:sp>
        <p:nvSpPr>
          <p:cNvPr id="84" name="íSḻíḍè">
            <a:extLst>
              <a:ext uri="{FF2B5EF4-FFF2-40B4-BE49-F238E27FC236}">
                <a16:creationId xmlns:a16="http://schemas.microsoft.com/office/drawing/2014/main" id="{2AEAE3FE-9744-4DE0-AF57-9400C6DF0AE8}"/>
              </a:ext>
            </a:extLst>
          </p:cNvPr>
          <p:cNvSpPr txBox="1"/>
          <p:nvPr/>
        </p:nvSpPr>
        <p:spPr>
          <a:xfrm>
            <a:off x="9829368" y="3686177"/>
            <a:ext cx="1182603" cy="472500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</a:rPr>
              <a:t>分析结论</a:t>
            </a: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92788206-3A02-4EEF-84D9-3F4233F8601A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D8959418-293D-4728-B618-FB194856E541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E27AF750-1CD7-467E-A76A-1BC8EF8B2BD6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BCAB550A-0B35-423E-87A0-20352DDF981E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9986613" y="2892972"/>
            <a:ext cx="665842" cy="594892"/>
            <a:chOff x="9639301" y="1590676"/>
            <a:chExt cx="387350" cy="346075"/>
          </a:xfrm>
          <a:solidFill>
            <a:schemeClr val="bg1"/>
          </a:solidFill>
        </p:grpSpPr>
        <p:sp>
          <p:nvSpPr>
            <p:cNvPr id="97" name="Freeform 33">
              <a:extLst>
                <a:ext uri="{FF2B5EF4-FFF2-40B4-BE49-F238E27FC236}">
                  <a16:creationId xmlns:a16="http://schemas.microsoft.com/office/drawing/2014/main" id="{8D67BFC0-E579-42A5-A341-1F525910C0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39301" y="1590676"/>
              <a:ext cx="328613" cy="309563"/>
            </a:xfrm>
            <a:custGeom>
              <a:avLst/>
              <a:gdLst>
                <a:gd name="T0" fmla="*/ 10 w 152"/>
                <a:gd name="T1" fmla="*/ 143 h 143"/>
                <a:gd name="T2" fmla="*/ 10 w 152"/>
                <a:gd name="T3" fmla="*/ 132 h 143"/>
                <a:gd name="T4" fmla="*/ 12 w 152"/>
                <a:gd name="T5" fmla="*/ 131 h 143"/>
                <a:gd name="T6" fmla="*/ 27 w 152"/>
                <a:gd name="T7" fmla="*/ 112 h 143"/>
                <a:gd name="T8" fmla="*/ 27 w 152"/>
                <a:gd name="T9" fmla="*/ 110 h 143"/>
                <a:gd name="T10" fmla="*/ 0 w 152"/>
                <a:gd name="T11" fmla="*/ 62 h 143"/>
                <a:gd name="T12" fmla="*/ 76 w 152"/>
                <a:gd name="T13" fmla="*/ 0 h 143"/>
                <a:gd name="T14" fmla="*/ 152 w 152"/>
                <a:gd name="T15" fmla="*/ 62 h 143"/>
                <a:gd name="T16" fmla="*/ 76 w 152"/>
                <a:gd name="T17" fmla="*/ 125 h 143"/>
                <a:gd name="T18" fmla="*/ 66 w 152"/>
                <a:gd name="T19" fmla="*/ 124 h 143"/>
                <a:gd name="T20" fmla="*/ 14 w 152"/>
                <a:gd name="T21" fmla="*/ 142 h 143"/>
                <a:gd name="T22" fmla="*/ 10 w 152"/>
                <a:gd name="T23" fmla="*/ 143 h 143"/>
                <a:gd name="T24" fmla="*/ 76 w 152"/>
                <a:gd name="T25" fmla="*/ 8 h 143"/>
                <a:gd name="T26" fmla="*/ 8 w 152"/>
                <a:gd name="T27" fmla="*/ 62 h 143"/>
                <a:gd name="T28" fmla="*/ 33 w 152"/>
                <a:gd name="T29" fmla="*/ 104 h 143"/>
                <a:gd name="T30" fmla="*/ 35 w 152"/>
                <a:gd name="T31" fmla="*/ 105 h 143"/>
                <a:gd name="T32" fmla="*/ 35 w 152"/>
                <a:gd name="T33" fmla="*/ 107 h 143"/>
                <a:gd name="T34" fmla="*/ 35 w 152"/>
                <a:gd name="T35" fmla="*/ 112 h 143"/>
                <a:gd name="T36" fmla="*/ 22 w 152"/>
                <a:gd name="T37" fmla="*/ 134 h 143"/>
                <a:gd name="T38" fmla="*/ 62 w 152"/>
                <a:gd name="T39" fmla="*/ 117 h 143"/>
                <a:gd name="T40" fmla="*/ 64 w 152"/>
                <a:gd name="T41" fmla="*/ 116 h 143"/>
                <a:gd name="T42" fmla="*/ 65 w 152"/>
                <a:gd name="T43" fmla="*/ 116 h 143"/>
                <a:gd name="T44" fmla="*/ 76 w 152"/>
                <a:gd name="T45" fmla="*/ 117 h 143"/>
                <a:gd name="T46" fmla="*/ 144 w 152"/>
                <a:gd name="T47" fmla="*/ 62 h 143"/>
                <a:gd name="T48" fmla="*/ 76 w 152"/>
                <a:gd name="T49" fmla="*/ 8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2" h="143">
                  <a:moveTo>
                    <a:pt x="10" y="143"/>
                  </a:moveTo>
                  <a:cubicBezTo>
                    <a:pt x="10" y="132"/>
                    <a:pt x="10" y="132"/>
                    <a:pt x="10" y="132"/>
                  </a:cubicBezTo>
                  <a:cubicBezTo>
                    <a:pt x="12" y="131"/>
                    <a:pt x="12" y="131"/>
                    <a:pt x="12" y="131"/>
                  </a:cubicBezTo>
                  <a:cubicBezTo>
                    <a:pt x="21" y="127"/>
                    <a:pt x="27" y="119"/>
                    <a:pt x="27" y="112"/>
                  </a:cubicBezTo>
                  <a:cubicBezTo>
                    <a:pt x="27" y="111"/>
                    <a:pt x="27" y="110"/>
                    <a:pt x="27" y="110"/>
                  </a:cubicBezTo>
                  <a:cubicBezTo>
                    <a:pt x="10" y="98"/>
                    <a:pt x="0" y="81"/>
                    <a:pt x="0" y="62"/>
                  </a:cubicBezTo>
                  <a:cubicBezTo>
                    <a:pt x="0" y="28"/>
                    <a:pt x="34" y="0"/>
                    <a:pt x="76" y="0"/>
                  </a:cubicBezTo>
                  <a:cubicBezTo>
                    <a:pt x="118" y="0"/>
                    <a:pt x="152" y="28"/>
                    <a:pt x="152" y="62"/>
                  </a:cubicBezTo>
                  <a:cubicBezTo>
                    <a:pt x="152" y="96"/>
                    <a:pt x="118" y="125"/>
                    <a:pt x="76" y="125"/>
                  </a:cubicBezTo>
                  <a:cubicBezTo>
                    <a:pt x="73" y="125"/>
                    <a:pt x="70" y="124"/>
                    <a:pt x="66" y="124"/>
                  </a:cubicBezTo>
                  <a:cubicBezTo>
                    <a:pt x="50" y="139"/>
                    <a:pt x="31" y="142"/>
                    <a:pt x="14" y="142"/>
                  </a:cubicBezTo>
                  <a:lnTo>
                    <a:pt x="10" y="143"/>
                  </a:lnTo>
                  <a:close/>
                  <a:moveTo>
                    <a:pt x="76" y="8"/>
                  </a:moveTo>
                  <a:cubicBezTo>
                    <a:pt x="39" y="8"/>
                    <a:pt x="8" y="32"/>
                    <a:pt x="8" y="62"/>
                  </a:cubicBezTo>
                  <a:cubicBezTo>
                    <a:pt x="8" y="78"/>
                    <a:pt x="17" y="94"/>
                    <a:pt x="33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35" y="108"/>
                    <a:pt x="35" y="110"/>
                    <a:pt x="35" y="112"/>
                  </a:cubicBezTo>
                  <a:cubicBezTo>
                    <a:pt x="35" y="120"/>
                    <a:pt x="30" y="128"/>
                    <a:pt x="22" y="134"/>
                  </a:cubicBezTo>
                  <a:cubicBezTo>
                    <a:pt x="36" y="133"/>
                    <a:pt x="50" y="129"/>
                    <a:pt x="62" y="117"/>
                  </a:cubicBezTo>
                  <a:cubicBezTo>
                    <a:pt x="64" y="116"/>
                    <a:pt x="64" y="116"/>
                    <a:pt x="64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9" y="116"/>
                    <a:pt x="73" y="117"/>
                    <a:pt x="76" y="117"/>
                  </a:cubicBezTo>
                  <a:cubicBezTo>
                    <a:pt x="114" y="117"/>
                    <a:pt x="144" y="92"/>
                    <a:pt x="144" y="62"/>
                  </a:cubicBezTo>
                  <a:cubicBezTo>
                    <a:pt x="144" y="32"/>
                    <a:pt x="114" y="8"/>
                    <a:pt x="76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3D132CE7-B10C-40A9-9B77-94ED3E102F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790113" y="1704976"/>
              <a:ext cx="236538" cy="231775"/>
            </a:xfrm>
            <a:custGeom>
              <a:avLst/>
              <a:gdLst>
                <a:gd name="T0" fmla="*/ 100 w 109"/>
                <a:gd name="T1" fmla="*/ 107 h 107"/>
                <a:gd name="T2" fmla="*/ 98 w 109"/>
                <a:gd name="T3" fmla="*/ 107 h 107"/>
                <a:gd name="T4" fmla="*/ 54 w 109"/>
                <a:gd name="T5" fmla="*/ 91 h 107"/>
                <a:gd name="T6" fmla="*/ 6 w 109"/>
                <a:gd name="T7" fmla="*/ 81 h 107"/>
                <a:gd name="T8" fmla="*/ 0 w 109"/>
                <a:gd name="T9" fmla="*/ 77 h 107"/>
                <a:gd name="T10" fmla="*/ 7 w 109"/>
                <a:gd name="T11" fmla="*/ 77 h 107"/>
                <a:gd name="T12" fmla="*/ 63 w 109"/>
                <a:gd name="T13" fmla="*/ 58 h 107"/>
                <a:gd name="T14" fmla="*/ 81 w 109"/>
                <a:gd name="T15" fmla="*/ 36 h 107"/>
                <a:gd name="T16" fmla="*/ 88 w 109"/>
                <a:gd name="T17" fmla="*/ 9 h 107"/>
                <a:gd name="T18" fmla="*/ 88 w 109"/>
                <a:gd name="T19" fmla="*/ 5 h 107"/>
                <a:gd name="T20" fmla="*/ 87 w 109"/>
                <a:gd name="T21" fmla="*/ 0 h 107"/>
                <a:gd name="T22" fmla="*/ 91 w 109"/>
                <a:gd name="T23" fmla="*/ 3 h 107"/>
                <a:gd name="T24" fmla="*/ 109 w 109"/>
                <a:gd name="T25" fmla="*/ 39 h 107"/>
                <a:gd name="T26" fmla="*/ 86 w 109"/>
                <a:gd name="T27" fmla="*/ 79 h 107"/>
                <a:gd name="T28" fmla="*/ 86 w 109"/>
                <a:gd name="T29" fmla="*/ 82 h 107"/>
                <a:gd name="T30" fmla="*/ 99 w 109"/>
                <a:gd name="T31" fmla="*/ 100 h 107"/>
                <a:gd name="T32" fmla="*/ 100 w 109"/>
                <a:gd name="T33" fmla="*/ 100 h 107"/>
                <a:gd name="T34" fmla="*/ 100 w 109"/>
                <a:gd name="T35" fmla="*/ 107 h 107"/>
                <a:gd name="T36" fmla="*/ 55 w 109"/>
                <a:gd name="T37" fmla="*/ 87 h 107"/>
                <a:gd name="T38" fmla="*/ 56 w 109"/>
                <a:gd name="T39" fmla="*/ 87 h 107"/>
                <a:gd name="T40" fmla="*/ 96 w 109"/>
                <a:gd name="T41" fmla="*/ 103 h 107"/>
                <a:gd name="T42" fmla="*/ 82 w 109"/>
                <a:gd name="T43" fmla="*/ 82 h 107"/>
                <a:gd name="T44" fmla="*/ 82 w 109"/>
                <a:gd name="T45" fmla="*/ 78 h 107"/>
                <a:gd name="T46" fmla="*/ 82 w 109"/>
                <a:gd name="T47" fmla="*/ 77 h 107"/>
                <a:gd name="T48" fmla="*/ 83 w 109"/>
                <a:gd name="T49" fmla="*/ 76 h 107"/>
                <a:gd name="T50" fmla="*/ 105 w 109"/>
                <a:gd name="T51" fmla="*/ 39 h 107"/>
                <a:gd name="T52" fmla="*/ 92 w 109"/>
                <a:gd name="T53" fmla="*/ 9 h 107"/>
                <a:gd name="T54" fmla="*/ 92 w 109"/>
                <a:gd name="T55" fmla="*/ 9 h 107"/>
                <a:gd name="T56" fmla="*/ 85 w 109"/>
                <a:gd name="T57" fmla="*/ 38 h 107"/>
                <a:gd name="T58" fmla="*/ 66 w 109"/>
                <a:gd name="T59" fmla="*/ 61 h 107"/>
                <a:gd name="T60" fmla="*/ 14 w 109"/>
                <a:gd name="T61" fmla="*/ 81 h 107"/>
                <a:gd name="T62" fmla="*/ 54 w 109"/>
                <a:gd name="T63" fmla="*/ 87 h 107"/>
                <a:gd name="T64" fmla="*/ 55 w 109"/>
                <a:gd name="T65" fmla="*/ 8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9" h="107">
                  <a:moveTo>
                    <a:pt x="100" y="107"/>
                  </a:moveTo>
                  <a:cubicBezTo>
                    <a:pt x="98" y="107"/>
                    <a:pt x="98" y="107"/>
                    <a:pt x="98" y="107"/>
                  </a:cubicBezTo>
                  <a:cubicBezTo>
                    <a:pt x="81" y="106"/>
                    <a:pt x="67" y="103"/>
                    <a:pt x="54" y="91"/>
                  </a:cubicBezTo>
                  <a:cubicBezTo>
                    <a:pt x="36" y="93"/>
                    <a:pt x="19" y="89"/>
                    <a:pt x="6" y="81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28" y="77"/>
                    <a:pt x="48" y="70"/>
                    <a:pt x="63" y="58"/>
                  </a:cubicBezTo>
                  <a:cubicBezTo>
                    <a:pt x="71" y="52"/>
                    <a:pt x="77" y="44"/>
                    <a:pt x="81" y="36"/>
                  </a:cubicBezTo>
                  <a:cubicBezTo>
                    <a:pt x="86" y="28"/>
                    <a:pt x="88" y="18"/>
                    <a:pt x="88" y="9"/>
                  </a:cubicBezTo>
                  <a:cubicBezTo>
                    <a:pt x="88" y="8"/>
                    <a:pt x="88" y="6"/>
                    <a:pt x="88" y="5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91" y="3"/>
                    <a:pt x="91" y="3"/>
                    <a:pt x="91" y="3"/>
                  </a:cubicBezTo>
                  <a:cubicBezTo>
                    <a:pt x="103" y="13"/>
                    <a:pt x="109" y="26"/>
                    <a:pt x="109" y="39"/>
                  </a:cubicBezTo>
                  <a:cubicBezTo>
                    <a:pt x="109" y="55"/>
                    <a:pt x="101" y="69"/>
                    <a:pt x="86" y="79"/>
                  </a:cubicBezTo>
                  <a:cubicBezTo>
                    <a:pt x="86" y="80"/>
                    <a:pt x="86" y="81"/>
                    <a:pt x="86" y="82"/>
                  </a:cubicBezTo>
                  <a:cubicBezTo>
                    <a:pt x="86" y="89"/>
                    <a:pt x="91" y="96"/>
                    <a:pt x="99" y="100"/>
                  </a:cubicBezTo>
                  <a:cubicBezTo>
                    <a:pt x="100" y="100"/>
                    <a:pt x="100" y="100"/>
                    <a:pt x="100" y="100"/>
                  </a:cubicBezTo>
                  <a:lnTo>
                    <a:pt x="100" y="107"/>
                  </a:lnTo>
                  <a:close/>
                  <a:moveTo>
                    <a:pt x="55" y="87"/>
                  </a:moveTo>
                  <a:cubicBezTo>
                    <a:pt x="56" y="87"/>
                    <a:pt x="56" y="87"/>
                    <a:pt x="56" y="87"/>
                  </a:cubicBezTo>
                  <a:cubicBezTo>
                    <a:pt x="68" y="99"/>
                    <a:pt x="80" y="102"/>
                    <a:pt x="96" y="103"/>
                  </a:cubicBezTo>
                  <a:cubicBezTo>
                    <a:pt x="87" y="98"/>
                    <a:pt x="82" y="90"/>
                    <a:pt x="82" y="82"/>
                  </a:cubicBezTo>
                  <a:cubicBezTo>
                    <a:pt x="82" y="80"/>
                    <a:pt x="82" y="79"/>
                    <a:pt x="82" y="78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83" y="76"/>
                    <a:pt x="83" y="76"/>
                    <a:pt x="83" y="76"/>
                  </a:cubicBezTo>
                  <a:cubicBezTo>
                    <a:pt x="97" y="67"/>
                    <a:pt x="105" y="54"/>
                    <a:pt x="105" y="39"/>
                  </a:cubicBezTo>
                  <a:cubicBezTo>
                    <a:pt x="105" y="28"/>
                    <a:pt x="101" y="18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19"/>
                    <a:pt x="89" y="29"/>
                    <a:pt x="85" y="38"/>
                  </a:cubicBezTo>
                  <a:cubicBezTo>
                    <a:pt x="80" y="47"/>
                    <a:pt x="74" y="54"/>
                    <a:pt x="66" y="61"/>
                  </a:cubicBezTo>
                  <a:cubicBezTo>
                    <a:pt x="52" y="72"/>
                    <a:pt x="33" y="79"/>
                    <a:pt x="14" y="81"/>
                  </a:cubicBezTo>
                  <a:cubicBezTo>
                    <a:pt x="26" y="86"/>
                    <a:pt x="40" y="88"/>
                    <a:pt x="54" y="87"/>
                  </a:cubicBezTo>
                  <a:lnTo>
                    <a:pt x="55" y="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370725" y="2917764"/>
            <a:ext cx="496573" cy="547749"/>
            <a:chOff x="2181226" y="2389188"/>
            <a:chExt cx="365552" cy="403225"/>
          </a:xfrm>
          <a:solidFill>
            <a:schemeClr val="bg1"/>
          </a:solidFill>
        </p:grpSpPr>
        <p:sp>
          <p:nvSpPr>
            <p:cNvPr id="99" name="Freeform 73">
              <a:extLst>
                <a:ext uri="{FF2B5EF4-FFF2-40B4-BE49-F238E27FC236}">
                  <a16:creationId xmlns:a16="http://schemas.microsoft.com/office/drawing/2014/main" id="{D5197A76-643C-4420-9E59-A3C0DD9D44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48328" y="2417763"/>
              <a:ext cx="298450" cy="274638"/>
            </a:xfrm>
            <a:custGeom>
              <a:avLst/>
              <a:gdLst>
                <a:gd name="T0" fmla="*/ 102 w 138"/>
                <a:gd name="T1" fmla="*/ 127 h 127"/>
                <a:gd name="T2" fmla="*/ 68 w 138"/>
                <a:gd name="T3" fmla="*/ 117 h 127"/>
                <a:gd name="T4" fmla="*/ 35 w 138"/>
                <a:gd name="T5" fmla="*/ 108 h 127"/>
                <a:gd name="T6" fmla="*/ 3 w 138"/>
                <a:gd name="T7" fmla="*/ 120 h 127"/>
                <a:gd name="T8" fmla="*/ 0 w 138"/>
                <a:gd name="T9" fmla="*/ 122 h 127"/>
                <a:gd name="T10" fmla="*/ 0 w 138"/>
                <a:gd name="T11" fmla="*/ 13 h 127"/>
                <a:gd name="T12" fmla="*/ 1 w 138"/>
                <a:gd name="T13" fmla="*/ 13 h 127"/>
                <a:gd name="T14" fmla="*/ 35 w 138"/>
                <a:gd name="T15" fmla="*/ 0 h 127"/>
                <a:gd name="T16" fmla="*/ 70 w 138"/>
                <a:gd name="T17" fmla="*/ 10 h 127"/>
                <a:gd name="T18" fmla="*/ 102 w 138"/>
                <a:gd name="T19" fmla="*/ 19 h 127"/>
                <a:gd name="T20" fmla="*/ 135 w 138"/>
                <a:gd name="T21" fmla="*/ 6 h 127"/>
                <a:gd name="T22" fmla="*/ 138 w 138"/>
                <a:gd name="T23" fmla="*/ 4 h 127"/>
                <a:gd name="T24" fmla="*/ 138 w 138"/>
                <a:gd name="T25" fmla="*/ 113 h 127"/>
                <a:gd name="T26" fmla="*/ 137 w 138"/>
                <a:gd name="T27" fmla="*/ 114 h 127"/>
                <a:gd name="T28" fmla="*/ 102 w 138"/>
                <a:gd name="T29" fmla="*/ 127 h 127"/>
                <a:gd name="T30" fmla="*/ 35 w 138"/>
                <a:gd name="T31" fmla="*/ 104 h 127"/>
                <a:gd name="T32" fmla="*/ 70 w 138"/>
                <a:gd name="T33" fmla="*/ 114 h 127"/>
                <a:gd name="T34" fmla="*/ 102 w 138"/>
                <a:gd name="T35" fmla="*/ 123 h 127"/>
                <a:gd name="T36" fmla="*/ 134 w 138"/>
                <a:gd name="T37" fmla="*/ 111 h 127"/>
                <a:gd name="T38" fmla="*/ 134 w 138"/>
                <a:gd name="T39" fmla="*/ 12 h 127"/>
                <a:gd name="T40" fmla="*/ 102 w 138"/>
                <a:gd name="T41" fmla="*/ 23 h 127"/>
                <a:gd name="T42" fmla="*/ 68 w 138"/>
                <a:gd name="T43" fmla="*/ 13 h 127"/>
                <a:gd name="T44" fmla="*/ 35 w 138"/>
                <a:gd name="T45" fmla="*/ 4 h 127"/>
                <a:gd name="T46" fmla="*/ 4 w 138"/>
                <a:gd name="T47" fmla="*/ 15 h 127"/>
                <a:gd name="T48" fmla="*/ 4 w 138"/>
                <a:gd name="T49" fmla="*/ 114 h 127"/>
                <a:gd name="T50" fmla="*/ 35 w 138"/>
                <a:gd name="T51" fmla="*/ 10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8" h="127">
                  <a:moveTo>
                    <a:pt x="102" y="127"/>
                  </a:moveTo>
                  <a:cubicBezTo>
                    <a:pt x="90" y="127"/>
                    <a:pt x="77" y="123"/>
                    <a:pt x="68" y="117"/>
                  </a:cubicBezTo>
                  <a:cubicBezTo>
                    <a:pt x="59" y="111"/>
                    <a:pt x="47" y="108"/>
                    <a:pt x="35" y="108"/>
                  </a:cubicBezTo>
                  <a:cubicBezTo>
                    <a:pt x="22" y="108"/>
                    <a:pt x="10" y="115"/>
                    <a:pt x="3" y="120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9" y="7"/>
                    <a:pt x="21" y="0"/>
                    <a:pt x="35" y="0"/>
                  </a:cubicBezTo>
                  <a:cubicBezTo>
                    <a:pt x="48" y="0"/>
                    <a:pt x="61" y="3"/>
                    <a:pt x="70" y="10"/>
                  </a:cubicBezTo>
                  <a:cubicBezTo>
                    <a:pt x="78" y="15"/>
                    <a:pt x="90" y="19"/>
                    <a:pt x="102" y="19"/>
                  </a:cubicBezTo>
                  <a:cubicBezTo>
                    <a:pt x="115" y="19"/>
                    <a:pt x="126" y="13"/>
                    <a:pt x="135" y="6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113"/>
                    <a:pt x="138" y="113"/>
                    <a:pt x="138" y="113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28" y="120"/>
                    <a:pt x="116" y="127"/>
                    <a:pt x="102" y="127"/>
                  </a:cubicBezTo>
                  <a:close/>
                  <a:moveTo>
                    <a:pt x="35" y="104"/>
                  </a:moveTo>
                  <a:cubicBezTo>
                    <a:pt x="48" y="104"/>
                    <a:pt x="61" y="107"/>
                    <a:pt x="70" y="114"/>
                  </a:cubicBezTo>
                  <a:cubicBezTo>
                    <a:pt x="78" y="119"/>
                    <a:pt x="90" y="123"/>
                    <a:pt x="102" y="123"/>
                  </a:cubicBezTo>
                  <a:cubicBezTo>
                    <a:pt x="114" y="123"/>
                    <a:pt x="125" y="117"/>
                    <a:pt x="134" y="111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25" y="17"/>
                    <a:pt x="114" y="23"/>
                    <a:pt x="102" y="23"/>
                  </a:cubicBezTo>
                  <a:cubicBezTo>
                    <a:pt x="90" y="23"/>
                    <a:pt x="77" y="19"/>
                    <a:pt x="68" y="13"/>
                  </a:cubicBezTo>
                  <a:cubicBezTo>
                    <a:pt x="59" y="7"/>
                    <a:pt x="47" y="4"/>
                    <a:pt x="35" y="4"/>
                  </a:cubicBezTo>
                  <a:cubicBezTo>
                    <a:pt x="23" y="4"/>
                    <a:pt x="11" y="10"/>
                    <a:pt x="4" y="15"/>
                  </a:cubicBezTo>
                  <a:cubicBezTo>
                    <a:pt x="4" y="114"/>
                    <a:pt x="4" y="114"/>
                    <a:pt x="4" y="114"/>
                  </a:cubicBezTo>
                  <a:cubicBezTo>
                    <a:pt x="12" y="109"/>
                    <a:pt x="23" y="104"/>
                    <a:pt x="35" y="1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0" name="Freeform 74">
              <a:extLst>
                <a:ext uri="{FF2B5EF4-FFF2-40B4-BE49-F238E27FC236}">
                  <a16:creationId xmlns:a16="http://schemas.microsoft.com/office/drawing/2014/main" id="{C1268C05-5D5E-443D-B333-94DFA9E3AE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1226" y="2389188"/>
              <a:ext cx="66675" cy="403225"/>
            </a:xfrm>
            <a:custGeom>
              <a:avLst/>
              <a:gdLst>
                <a:gd name="T0" fmla="*/ 31 w 31"/>
                <a:gd name="T1" fmla="*/ 186 h 186"/>
                <a:gd name="T2" fmla="*/ 0 w 31"/>
                <a:gd name="T3" fmla="*/ 186 h 186"/>
                <a:gd name="T4" fmla="*/ 0 w 31"/>
                <a:gd name="T5" fmla="*/ 15 h 186"/>
                <a:gd name="T6" fmla="*/ 15 w 31"/>
                <a:gd name="T7" fmla="*/ 0 h 186"/>
                <a:gd name="T8" fmla="*/ 31 w 31"/>
                <a:gd name="T9" fmla="*/ 15 h 186"/>
                <a:gd name="T10" fmla="*/ 31 w 31"/>
                <a:gd name="T11" fmla="*/ 186 h 186"/>
                <a:gd name="T12" fmla="*/ 8 w 31"/>
                <a:gd name="T13" fmla="*/ 178 h 186"/>
                <a:gd name="T14" fmla="*/ 23 w 31"/>
                <a:gd name="T15" fmla="*/ 178 h 186"/>
                <a:gd name="T16" fmla="*/ 23 w 31"/>
                <a:gd name="T17" fmla="*/ 15 h 186"/>
                <a:gd name="T18" fmla="*/ 15 w 31"/>
                <a:gd name="T19" fmla="*/ 8 h 186"/>
                <a:gd name="T20" fmla="*/ 8 w 31"/>
                <a:gd name="T21" fmla="*/ 15 h 186"/>
                <a:gd name="T22" fmla="*/ 8 w 31"/>
                <a:gd name="T23" fmla="*/ 17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186">
                  <a:moveTo>
                    <a:pt x="31" y="186"/>
                  </a:moveTo>
                  <a:cubicBezTo>
                    <a:pt x="0" y="186"/>
                    <a:pt x="0" y="186"/>
                    <a:pt x="0" y="18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24" y="0"/>
                    <a:pt x="31" y="7"/>
                    <a:pt x="31" y="15"/>
                  </a:cubicBezTo>
                  <a:lnTo>
                    <a:pt x="31" y="186"/>
                  </a:lnTo>
                  <a:close/>
                  <a:moveTo>
                    <a:pt x="8" y="178"/>
                  </a:moveTo>
                  <a:cubicBezTo>
                    <a:pt x="23" y="178"/>
                    <a:pt x="23" y="178"/>
                    <a:pt x="23" y="178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1"/>
                    <a:pt x="19" y="8"/>
                    <a:pt x="15" y="8"/>
                  </a:cubicBezTo>
                  <a:cubicBezTo>
                    <a:pt x="11" y="8"/>
                    <a:pt x="8" y="11"/>
                    <a:pt x="8" y="15"/>
                  </a:cubicBezTo>
                  <a:lnTo>
                    <a:pt x="8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01" name="组合 100">
            <a:extLst>
              <a:ext uri="{FF2B5EF4-FFF2-40B4-BE49-F238E27FC236}">
                <a16:creationId xmlns:a16="http://schemas.microsoft.com/office/drawing/2014/main" id="{442AF781-1F30-4F31-A535-91120D736D39}"/>
              </a:ext>
            </a:extLst>
          </p:cNvPr>
          <p:cNvGrpSpPr/>
          <p:nvPr/>
        </p:nvGrpSpPr>
        <p:grpSpPr>
          <a:xfrm>
            <a:off x="4513056" y="2903051"/>
            <a:ext cx="525669" cy="567306"/>
            <a:chOff x="10510838" y="3259138"/>
            <a:chExt cx="320676" cy="346076"/>
          </a:xfrm>
          <a:solidFill>
            <a:schemeClr val="bg1"/>
          </a:solidFill>
        </p:grpSpPr>
        <p:sp>
          <p:nvSpPr>
            <p:cNvPr id="102" name="Freeform 106">
              <a:extLst>
                <a:ext uri="{FF2B5EF4-FFF2-40B4-BE49-F238E27FC236}">
                  <a16:creationId xmlns:a16="http://schemas.microsoft.com/office/drawing/2014/main" id="{2CE3E01A-47C4-4251-B51E-69E6F00A67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1001" y="3259138"/>
              <a:ext cx="17463" cy="228600"/>
            </a:xfrm>
            <a:custGeom>
              <a:avLst/>
              <a:gdLst>
                <a:gd name="T0" fmla="*/ 3 w 8"/>
                <a:gd name="T1" fmla="*/ 106 h 106"/>
                <a:gd name="T2" fmla="*/ 8 w 8"/>
                <a:gd name="T3" fmla="*/ 106 h 106"/>
                <a:gd name="T4" fmla="*/ 8 w 8"/>
                <a:gd name="T5" fmla="*/ 4 h 106"/>
                <a:gd name="T6" fmla="*/ 4 w 8"/>
                <a:gd name="T7" fmla="*/ 0 h 106"/>
                <a:gd name="T8" fmla="*/ 0 w 8"/>
                <a:gd name="T9" fmla="*/ 4 h 106"/>
                <a:gd name="T10" fmla="*/ 0 w 8"/>
                <a:gd name="T11" fmla="*/ 106 h 106"/>
                <a:gd name="T12" fmla="*/ 3 w 8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6">
                  <a:moveTo>
                    <a:pt x="3" y="106"/>
                  </a:moveTo>
                  <a:cubicBezTo>
                    <a:pt x="5" y="106"/>
                    <a:pt x="6" y="106"/>
                    <a:pt x="8" y="10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1" y="106"/>
                    <a:pt x="2" y="106"/>
                    <a:pt x="3" y="10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Freeform 107">
              <a:extLst>
                <a:ext uri="{FF2B5EF4-FFF2-40B4-BE49-F238E27FC236}">
                  <a16:creationId xmlns:a16="http://schemas.microsoft.com/office/drawing/2014/main" id="{45BE4F63-B6E7-44A5-84C6-580D527C0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1001" y="3552826"/>
              <a:ext cx="17463" cy="52388"/>
            </a:xfrm>
            <a:custGeom>
              <a:avLst/>
              <a:gdLst>
                <a:gd name="T0" fmla="*/ 3 w 8"/>
                <a:gd name="T1" fmla="*/ 1 h 24"/>
                <a:gd name="T2" fmla="*/ 0 w 8"/>
                <a:gd name="T3" fmla="*/ 1 h 24"/>
                <a:gd name="T4" fmla="*/ 0 w 8"/>
                <a:gd name="T5" fmla="*/ 20 h 24"/>
                <a:gd name="T6" fmla="*/ 4 w 8"/>
                <a:gd name="T7" fmla="*/ 24 h 24"/>
                <a:gd name="T8" fmla="*/ 8 w 8"/>
                <a:gd name="T9" fmla="*/ 20 h 24"/>
                <a:gd name="T10" fmla="*/ 8 w 8"/>
                <a:gd name="T11" fmla="*/ 0 h 24"/>
                <a:gd name="T12" fmla="*/ 3 w 8"/>
                <a:gd name="T13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">
                  <a:moveTo>
                    <a:pt x="3" y="1"/>
                  </a:moveTo>
                  <a:cubicBezTo>
                    <a:pt x="2" y="1"/>
                    <a:pt x="1" y="1"/>
                    <a:pt x="0" y="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2"/>
                    <a:pt x="1" y="24"/>
                    <a:pt x="4" y="24"/>
                  </a:cubicBezTo>
                  <a:cubicBezTo>
                    <a:pt x="6" y="24"/>
                    <a:pt x="8" y="22"/>
                    <a:pt x="8" y="2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1"/>
                    <a:pt x="5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Freeform 108">
              <a:extLst>
                <a:ext uri="{FF2B5EF4-FFF2-40B4-BE49-F238E27FC236}">
                  <a16:creationId xmlns:a16="http://schemas.microsoft.com/office/drawing/2014/main" id="{F437A134-1238-4A98-B0EB-56D3276FE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63238" y="3259138"/>
              <a:ext cx="15875" cy="60325"/>
            </a:xfrm>
            <a:custGeom>
              <a:avLst/>
              <a:gdLst>
                <a:gd name="T0" fmla="*/ 4 w 8"/>
                <a:gd name="T1" fmla="*/ 28 h 28"/>
                <a:gd name="T2" fmla="*/ 8 w 8"/>
                <a:gd name="T3" fmla="*/ 28 h 28"/>
                <a:gd name="T4" fmla="*/ 8 w 8"/>
                <a:gd name="T5" fmla="*/ 4 h 28"/>
                <a:gd name="T6" fmla="*/ 4 w 8"/>
                <a:gd name="T7" fmla="*/ 0 h 28"/>
                <a:gd name="T8" fmla="*/ 0 w 8"/>
                <a:gd name="T9" fmla="*/ 4 h 28"/>
                <a:gd name="T10" fmla="*/ 0 w 8"/>
                <a:gd name="T11" fmla="*/ 28 h 28"/>
                <a:gd name="T12" fmla="*/ 4 w 8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28"/>
                  </a:moveTo>
                  <a:cubicBezTo>
                    <a:pt x="5" y="28"/>
                    <a:pt x="7" y="28"/>
                    <a:pt x="8" y="2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Freeform 109">
              <a:extLst>
                <a:ext uri="{FF2B5EF4-FFF2-40B4-BE49-F238E27FC236}">
                  <a16:creationId xmlns:a16="http://schemas.microsoft.com/office/drawing/2014/main" id="{1EEE7342-4462-4F2E-957D-21B3472548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63238" y="3386138"/>
              <a:ext cx="15875" cy="219075"/>
            </a:xfrm>
            <a:custGeom>
              <a:avLst/>
              <a:gdLst>
                <a:gd name="T0" fmla="*/ 4 w 8"/>
                <a:gd name="T1" fmla="*/ 0 h 101"/>
                <a:gd name="T2" fmla="*/ 0 w 8"/>
                <a:gd name="T3" fmla="*/ 0 h 101"/>
                <a:gd name="T4" fmla="*/ 0 w 8"/>
                <a:gd name="T5" fmla="*/ 97 h 101"/>
                <a:gd name="T6" fmla="*/ 4 w 8"/>
                <a:gd name="T7" fmla="*/ 101 h 101"/>
                <a:gd name="T8" fmla="*/ 8 w 8"/>
                <a:gd name="T9" fmla="*/ 97 h 101"/>
                <a:gd name="T10" fmla="*/ 8 w 8"/>
                <a:gd name="T11" fmla="*/ 0 h 101"/>
                <a:gd name="T12" fmla="*/ 4 w 8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1">
                  <a:moveTo>
                    <a:pt x="4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9"/>
                    <a:pt x="2" y="101"/>
                    <a:pt x="4" y="101"/>
                  </a:cubicBezTo>
                  <a:cubicBezTo>
                    <a:pt x="6" y="101"/>
                    <a:pt x="8" y="99"/>
                    <a:pt x="8" y="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6" name="Freeform 110">
              <a:extLst>
                <a:ext uri="{FF2B5EF4-FFF2-40B4-BE49-F238E27FC236}">
                  <a16:creationId xmlns:a16="http://schemas.microsoft.com/office/drawing/2014/main" id="{22290EB4-ACD1-4544-A17C-E44114FBE5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888" y="3259138"/>
              <a:ext cx="17463" cy="180975"/>
            </a:xfrm>
            <a:custGeom>
              <a:avLst/>
              <a:gdLst>
                <a:gd name="T0" fmla="*/ 4 w 8"/>
                <a:gd name="T1" fmla="*/ 84 h 84"/>
                <a:gd name="T2" fmla="*/ 8 w 8"/>
                <a:gd name="T3" fmla="*/ 84 h 84"/>
                <a:gd name="T4" fmla="*/ 8 w 8"/>
                <a:gd name="T5" fmla="*/ 4 h 84"/>
                <a:gd name="T6" fmla="*/ 4 w 8"/>
                <a:gd name="T7" fmla="*/ 0 h 84"/>
                <a:gd name="T8" fmla="*/ 0 w 8"/>
                <a:gd name="T9" fmla="*/ 4 h 84"/>
                <a:gd name="T10" fmla="*/ 0 w 8"/>
                <a:gd name="T11" fmla="*/ 84 h 84"/>
                <a:gd name="T12" fmla="*/ 4 w 8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4">
                  <a:moveTo>
                    <a:pt x="4" y="84"/>
                  </a:moveTo>
                  <a:cubicBezTo>
                    <a:pt x="6" y="84"/>
                    <a:pt x="7" y="84"/>
                    <a:pt x="8" y="8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7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2" y="84"/>
                    <a:pt x="3" y="84"/>
                    <a:pt x="4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7" name="Freeform 111">
              <a:extLst>
                <a:ext uri="{FF2B5EF4-FFF2-40B4-BE49-F238E27FC236}">
                  <a16:creationId xmlns:a16="http://schemas.microsoft.com/office/drawing/2014/main" id="{228A696D-BFFF-4441-8401-EF1F4381B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888" y="3505201"/>
              <a:ext cx="17463" cy="100013"/>
            </a:xfrm>
            <a:custGeom>
              <a:avLst/>
              <a:gdLst>
                <a:gd name="T0" fmla="*/ 4 w 8"/>
                <a:gd name="T1" fmla="*/ 1 h 46"/>
                <a:gd name="T2" fmla="*/ 0 w 8"/>
                <a:gd name="T3" fmla="*/ 1 h 46"/>
                <a:gd name="T4" fmla="*/ 0 w 8"/>
                <a:gd name="T5" fmla="*/ 42 h 46"/>
                <a:gd name="T6" fmla="*/ 4 w 8"/>
                <a:gd name="T7" fmla="*/ 46 h 46"/>
                <a:gd name="T8" fmla="*/ 8 w 8"/>
                <a:gd name="T9" fmla="*/ 42 h 46"/>
                <a:gd name="T10" fmla="*/ 8 w 8"/>
                <a:gd name="T11" fmla="*/ 0 h 46"/>
                <a:gd name="T12" fmla="*/ 4 w 8"/>
                <a:gd name="T13" fmla="*/ 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6">
                  <a:moveTo>
                    <a:pt x="4" y="1"/>
                  </a:moveTo>
                  <a:cubicBezTo>
                    <a:pt x="3" y="1"/>
                    <a:pt x="2" y="1"/>
                    <a:pt x="0" y="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4"/>
                    <a:pt x="2" y="46"/>
                    <a:pt x="4" y="46"/>
                  </a:cubicBezTo>
                  <a:cubicBezTo>
                    <a:pt x="7" y="46"/>
                    <a:pt x="8" y="44"/>
                    <a:pt x="8" y="4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1"/>
                    <a:pt x="6" y="1"/>
                    <a:pt x="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8" name="Freeform 112">
              <a:extLst>
                <a:ext uri="{FF2B5EF4-FFF2-40B4-BE49-F238E27FC236}">
                  <a16:creationId xmlns:a16="http://schemas.microsoft.com/office/drawing/2014/main" id="{0D73D9D9-5ECD-425D-AB0D-70F4D6EF96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10838" y="3484563"/>
              <a:ext cx="76200" cy="74613"/>
            </a:xfrm>
            <a:custGeom>
              <a:avLst/>
              <a:gdLst>
                <a:gd name="T0" fmla="*/ 17 w 35"/>
                <a:gd name="T1" fmla="*/ 35 h 35"/>
                <a:gd name="T2" fmla="*/ 0 w 35"/>
                <a:gd name="T3" fmla="*/ 17 h 35"/>
                <a:gd name="T4" fmla="*/ 17 w 35"/>
                <a:gd name="T5" fmla="*/ 0 h 35"/>
                <a:gd name="T6" fmla="*/ 35 w 35"/>
                <a:gd name="T7" fmla="*/ 17 h 35"/>
                <a:gd name="T8" fmla="*/ 17 w 35"/>
                <a:gd name="T9" fmla="*/ 35 h 35"/>
                <a:gd name="T10" fmla="*/ 17 w 35"/>
                <a:gd name="T11" fmla="*/ 4 h 35"/>
                <a:gd name="T12" fmla="*/ 4 w 35"/>
                <a:gd name="T13" fmla="*/ 17 h 35"/>
                <a:gd name="T14" fmla="*/ 17 w 35"/>
                <a:gd name="T15" fmla="*/ 31 h 35"/>
                <a:gd name="T16" fmla="*/ 31 w 35"/>
                <a:gd name="T17" fmla="*/ 17 h 35"/>
                <a:gd name="T18" fmla="*/ 17 w 35"/>
                <a:gd name="T1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35">
                  <a:moveTo>
                    <a:pt x="17" y="35"/>
                  </a:moveTo>
                  <a:cubicBezTo>
                    <a:pt x="7" y="35"/>
                    <a:pt x="0" y="27"/>
                    <a:pt x="0" y="17"/>
                  </a:cubicBezTo>
                  <a:cubicBezTo>
                    <a:pt x="0" y="7"/>
                    <a:pt x="7" y="0"/>
                    <a:pt x="17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7"/>
                    <a:pt x="27" y="35"/>
                    <a:pt x="17" y="35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5"/>
                    <a:pt x="10" y="31"/>
                    <a:pt x="17" y="31"/>
                  </a:cubicBezTo>
                  <a:cubicBezTo>
                    <a:pt x="25" y="31"/>
                    <a:pt x="31" y="25"/>
                    <a:pt x="31" y="17"/>
                  </a:cubicBezTo>
                  <a:cubicBezTo>
                    <a:pt x="31" y="10"/>
                    <a:pt x="25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9" name="Freeform 113">
              <a:extLst>
                <a:ext uri="{FF2B5EF4-FFF2-40B4-BE49-F238E27FC236}">
                  <a16:creationId xmlns:a16="http://schemas.microsoft.com/office/drawing/2014/main" id="{C94CBE85-18CD-4B90-9D08-9208B6B650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31488" y="3314701"/>
              <a:ext cx="76200" cy="76200"/>
            </a:xfrm>
            <a:custGeom>
              <a:avLst/>
              <a:gdLst>
                <a:gd name="T0" fmla="*/ 18 w 35"/>
                <a:gd name="T1" fmla="*/ 35 h 35"/>
                <a:gd name="T2" fmla="*/ 0 w 35"/>
                <a:gd name="T3" fmla="*/ 18 h 35"/>
                <a:gd name="T4" fmla="*/ 18 w 35"/>
                <a:gd name="T5" fmla="*/ 0 h 35"/>
                <a:gd name="T6" fmla="*/ 35 w 35"/>
                <a:gd name="T7" fmla="*/ 18 h 35"/>
                <a:gd name="T8" fmla="*/ 18 w 35"/>
                <a:gd name="T9" fmla="*/ 35 h 35"/>
                <a:gd name="T10" fmla="*/ 18 w 35"/>
                <a:gd name="T11" fmla="*/ 4 h 35"/>
                <a:gd name="T12" fmla="*/ 4 w 35"/>
                <a:gd name="T13" fmla="*/ 18 h 35"/>
                <a:gd name="T14" fmla="*/ 18 w 35"/>
                <a:gd name="T15" fmla="*/ 31 h 35"/>
                <a:gd name="T16" fmla="*/ 31 w 35"/>
                <a:gd name="T17" fmla="*/ 18 h 35"/>
                <a:gd name="T18" fmla="*/ 18 w 35"/>
                <a:gd name="T1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35">
                  <a:moveTo>
                    <a:pt x="18" y="35"/>
                  </a:moveTo>
                  <a:cubicBezTo>
                    <a:pt x="8" y="35"/>
                    <a:pt x="0" y="27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5" y="8"/>
                    <a:pt x="35" y="18"/>
                  </a:cubicBezTo>
                  <a:cubicBezTo>
                    <a:pt x="35" y="27"/>
                    <a:pt x="28" y="35"/>
                    <a:pt x="18" y="35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8"/>
                  </a:cubicBezTo>
                  <a:cubicBezTo>
                    <a:pt x="4" y="25"/>
                    <a:pt x="10" y="31"/>
                    <a:pt x="18" y="31"/>
                  </a:cubicBezTo>
                  <a:cubicBezTo>
                    <a:pt x="25" y="31"/>
                    <a:pt x="31" y="25"/>
                    <a:pt x="31" y="18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0" name="Freeform 114">
              <a:extLst>
                <a:ext uri="{FF2B5EF4-FFF2-40B4-BE49-F238E27FC236}">
                  <a16:creationId xmlns:a16="http://schemas.microsoft.com/office/drawing/2014/main" id="{416EA9E7-B854-499C-8DB7-E05F2B3C54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53726" y="3436938"/>
              <a:ext cx="77788" cy="74613"/>
            </a:xfrm>
            <a:custGeom>
              <a:avLst/>
              <a:gdLst>
                <a:gd name="T0" fmla="*/ 18 w 36"/>
                <a:gd name="T1" fmla="*/ 35 h 35"/>
                <a:gd name="T2" fmla="*/ 0 w 36"/>
                <a:gd name="T3" fmla="*/ 17 h 35"/>
                <a:gd name="T4" fmla="*/ 18 w 36"/>
                <a:gd name="T5" fmla="*/ 0 h 35"/>
                <a:gd name="T6" fmla="*/ 36 w 36"/>
                <a:gd name="T7" fmla="*/ 17 h 35"/>
                <a:gd name="T8" fmla="*/ 18 w 36"/>
                <a:gd name="T9" fmla="*/ 35 h 35"/>
                <a:gd name="T10" fmla="*/ 18 w 36"/>
                <a:gd name="T11" fmla="*/ 4 h 35"/>
                <a:gd name="T12" fmla="*/ 4 w 36"/>
                <a:gd name="T13" fmla="*/ 17 h 35"/>
                <a:gd name="T14" fmla="*/ 18 w 36"/>
                <a:gd name="T15" fmla="*/ 31 h 35"/>
                <a:gd name="T16" fmla="*/ 32 w 36"/>
                <a:gd name="T17" fmla="*/ 17 h 35"/>
                <a:gd name="T18" fmla="*/ 18 w 36"/>
                <a:gd name="T1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5">
                  <a:moveTo>
                    <a:pt x="18" y="35"/>
                  </a:moveTo>
                  <a:cubicBezTo>
                    <a:pt x="8" y="35"/>
                    <a:pt x="0" y="27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8" y="0"/>
                    <a:pt x="36" y="7"/>
                    <a:pt x="36" y="17"/>
                  </a:cubicBezTo>
                  <a:cubicBezTo>
                    <a:pt x="36" y="27"/>
                    <a:pt x="28" y="35"/>
                    <a:pt x="18" y="35"/>
                  </a:cubicBezTo>
                  <a:close/>
                  <a:moveTo>
                    <a:pt x="18" y="4"/>
                  </a:moveTo>
                  <a:cubicBezTo>
                    <a:pt x="11" y="4"/>
                    <a:pt x="4" y="10"/>
                    <a:pt x="4" y="17"/>
                  </a:cubicBezTo>
                  <a:cubicBezTo>
                    <a:pt x="4" y="25"/>
                    <a:pt x="11" y="31"/>
                    <a:pt x="18" y="31"/>
                  </a:cubicBezTo>
                  <a:cubicBezTo>
                    <a:pt x="26" y="31"/>
                    <a:pt x="32" y="25"/>
                    <a:pt x="32" y="17"/>
                  </a:cubicBezTo>
                  <a:cubicBezTo>
                    <a:pt x="32" y="10"/>
                    <a:pt x="26" y="4"/>
                    <a:pt x="18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254CF222-D90E-44D8-9323-D53B9FDB926B}"/>
              </a:ext>
            </a:extLst>
          </p:cNvPr>
          <p:cNvGrpSpPr/>
          <p:nvPr/>
        </p:nvGrpSpPr>
        <p:grpSpPr>
          <a:xfrm>
            <a:off x="1653950" y="2829335"/>
            <a:ext cx="737812" cy="740760"/>
            <a:chOff x="1333501" y="4892676"/>
            <a:chExt cx="396875" cy="398463"/>
          </a:xfrm>
          <a:solidFill>
            <a:schemeClr val="bg1"/>
          </a:solidFill>
        </p:grpSpPr>
        <p:sp>
          <p:nvSpPr>
            <p:cNvPr id="112" name="Freeform 192">
              <a:extLst>
                <a:ext uri="{FF2B5EF4-FFF2-40B4-BE49-F238E27FC236}">
                  <a16:creationId xmlns:a16="http://schemas.microsoft.com/office/drawing/2014/main" id="{EF31E465-346E-4EA6-A0B8-387C71BA29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33501" y="4892676"/>
              <a:ext cx="396875" cy="398463"/>
            </a:xfrm>
            <a:custGeom>
              <a:avLst/>
              <a:gdLst>
                <a:gd name="T0" fmla="*/ 92 w 184"/>
                <a:gd name="T1" fmla="*/ 184 h 184"/>
                <a:gd name="T2" fmla="*/ 0 w 184"/>
                <a:gd name="T3" fmla="*/ 92 h 184"/>
                <a:gd name="T4" fmla="*/ 92 w 184"/>
                <a:gd name="T5" fmla="*/ 0 h 184"/>
                <a:gd name="T6" fmla="*/ 184 w 184"/>
                <a:gd name="T7" fmla="*/ 92 h 184"/>
                <a:gd name="T8" fmla="*/ 92 w 184"/>
                <a:gd name="T9" fmla="*/ 184 h 184"/>
                <a:gd name="T10" fmla="*/ 92 w 184"/>
                <a:gd name="T11" fmla="*/ 6 h 184"/>
                <a:gd name="T12" fmla="*/ 6 w 184"/>
                <a:gd name="T13" fmla="*/ 92 h 184"/>
                <a:gd name="T14" fmla="*/ 92 w 184"/>
                <a:gd name="T15" fmla="*/ 178 h 184"/>
                <a:gd name="T16" fmla="*/ 178 w 184"/>
                <a:gd name="T17" fmla="*/ 92 h 184"/>
                <a:gd name="T18" fmla="*/ 92 w 184"/>
                <a:gd name="T19" fmla="*/ 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184">
                  <a:moveTo>
                    <a:pt x="92" y="184"/>
                  </a:moveTo>
                  <a:cubicBezTo>
                    <a:pt x="41" y="184"/>
                    <a:pt x="0" y="143"/>
                    <a:pt x="0" y="92"/>
                  </a:cubicBezTo>
                  <a:cubicBezTo>
                    <a:pt x="0" y="41"/>
                    <a:pt x="41" y="0"/>
                    <a:pt x="92" y="0"/>
                  </a:cubicBezTo>
                  <a:cubicBezTo>
                    <a:pt x="143" y="0"/>
                    <a:pt x="184" y="41"/>
                    <a:pt x="184" y="92"/>
                  </a:cubicBezTo>
                  <a:cubicBezTo>
                    <a:pt x="184" y="143"/>
                    <a:pt x="143" y="184"/>
                    <a:pt x="92" y="184"/>
                  </a:cubicBezTo>
                  <a:close/>
                  <a:moveTo>
                    <a:pt x="92" y="6"/>
                  </a:moveTo>
                  <a:cubicBezTo>
                    <a:pt x="45" y="6"/>
                    <a:pt x="6" y="44"/>
                    <a:pt x="6" y="92"/>
                  </a:cubicBezTo>
                  <a:cubicBezTo>
                    <a:pt x="6" y="139"/>
                    <a:pt x="45" y="178"/>
                    <a:pt x="92" y="178"/>
                  </a:cubicBezTo>
                  <a:cubicBezTo>
                    <a:pt x="140" y="178"/>
                    <a:pt x="178" y="139"/>
                    <a:pt x="178" y="92"/>
                  </a:cubicBezTo>
                  <a:cubicBezTo>
                    <a:pt x="178" y="44"/>
                    <a:pt x="140" y="6"/>
                    <a:pt x="92" y="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3" name="Freeform 193">
              <a:extLst>
                <a:ext uri="{FF2B5EF4-FFF2-40B4-BE49-F238E27FC236}">
                  <a16:creationId xmlns:a16="http://schemas.microsoft.com/office/drawing/2014/main" id="{72CAB0F1-7F62-4F7B-96C8-3AF69BCB5C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7335" y="5016265"/>
              <a:ext cx="209207" cy="265158"/>
            </a:xfrm>
            <a:custGeom>
              <a:avLst/>
              <a:gdLst>
                <a:gd name="T0" fmla="*/ 2 w 126"/>
                <a:gd name="T1" fmla="*/ 137 h 160"/>
                <a:gd name="T2" fmla="*/ 2 w 126"/>
                <a:gd name="T3" fmla="*/ 133 h 160"/>
                <a:gd name="T4" fmla="*/ 40 w 126"/>
                <a:gd name="T5" fmla="*/ 111 h 160"/>
                <a:gd name="T6" fmla="*/ 43 w 126"/>
                <a:gd name="T7" fmla="*/ 92 h 160"/>
                <a:gd name="T8" fmla="*/ 28 w 126"/>
                <a:gd name="T9" fmla="*/ 66 h 160"/>
                <a:gd name="T10" fmla="*/ 36 w 126"/>
                <a:gd name="T11" fmla="*/ 11 h 160"/>
                <a:gd name="T12" fmla="*/ 65 w 126"/>
                <a:gd name="T13" fmla="*/ 0 h 160"/>
                <a:gd name="T14" fmla="*/ 81 w 126"/>
                <a:gd name="T15" fmla="*/ 7 h 160"/>
                <a:gd name="T16" fmla="*/ 97 w 126"/>
                <a:gd name="T17" fmla="*/ 56 h 160"/>
                <a:gd name="T18" fmla="*/ 91 w 126"/>
                <a:gd name="T19" fmla="*/ 75 h 160"/>
                <a:gd name="T20" fmla="*/ 83 w 126"/>
                <a:gd name="T21" fmla="*/ 105 h 160"/>
                <a:gd name="T22" fmla="*/ 88 w 126"/>
                <a:gd name="T23" fmla="*/ 113 h 160"/>
                <a:gd name="T24" fmla="*/ 124 w 126"/>
                <a:gd name="T25" fmla="*/ 133 h 160"/>
                <a:gd name="T26" fmla="*/ 124 w 126"/>
                <a:gd name="T27" fmla="*/ 137 h 160"/>
                <a:gd name="T28" fmla="*/ 9 w 126"/>
                <a:gd name="T29" fmla="*/ 135 h 160"/>
                <a:gd name="T30" fmla="*/ 117 w 126"/>
                <a:gd name="T31" fmla="*/ 135 h 160"/>
                <a:gd name="T32" fmla="*/ 84 w 126"/>
                <a:gd name="T33" fmla="*/ 117 h 160"/>
                <a:gd name="T34" fmla="*/ 77 w 126"/>
                <a:gd name="T35" fmla="*/ 106 h 160"/>
                <a:gd name="T36" fmla="*/ 78 w 126"/>
                <a:gd name="T37" fmla="*/ 89 h 160"/>
                <a:gd name="T38" fmla="*/ 87 w 126"/>
                <a:gd name="T39" fmla="*/ 67 h 160"/>
                <a:gd name="T40" fmla="*/ 92 w 126"/>
                <a:gd name="T41" fmla="*/ 65 h 160"/>
                <a:gd name="T42" fmla="*/ 90 w 126"/>
                <a:gd name="T43" fmla="*/ 59 h 160"/>
                <a:gd name="T44" fmla="*/ 90 w 126"/>
                <a:gd name="T45" fmla="*/ 17 h 160"/>
                <a:gd name="T46" fmla="*/ 80 w 126"/>
                <a:gd name="T47" fmla="*/ 13 h 160"/>
                <a:gd name="T48" fmla="*/ 75 w 126"/>
                <a:gd name="T49" fmla="*/ 9 h 160"/>
                <a:gd name="T50" fmla="*/ 64 w 126"/>
                <a:gd name="T51" fmla="*/ 7 h 160"/>
                <a:gd name="T52" fmla="*/ 36 w 126"/>
                <a:gd name="T53" fmla="*/ 57 h 160"/>
                <a:gd name="T54" fmla="*/ 34 w 126"/>
                <a:gd name="T55" fmla="*/ 60 h 160"/>
                <a:gd name="T56" fmla="*/ 37 w 126"/>
                <a:gd name="T57" fmla="*/ 70 h 160"/>
                <a:gd name="T58" fmla="*/ 40 w 126"/>
                <a:gd name="T59" fmla="*/ 72 h 160"/>
                <a:gd name="T60" fmla="*/ 49 w 126"/>
                <a:gd name="T61" fmla="*/ 89 h 160"/>
                <a:gd name="T62" fmla="*/ 49 w 126"/>
                <a:gd name="T63" fmla="*/ 107 h 160"/>
                <a:gd name="T64" fmla="*/ 33 w 126"/>
                <a:gd name="T65" fmla="*/ 12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160">
                  <a:moveTo>
                    <a:pt x="63" y="160"/>
                  </a:moveTo>
                  <a:cubicBezTo>
                    <a:pt x="41" y="160"/>
                    <a:pt x="19" y="152"/>
                    <a:pt x="2" y="137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2" y="133"/>
                    <a:pt x="2" y="133"/>
                    <a:pt x="2" y="133"/>
                  </a:cubicBezTo>
                  <a:cubicBezTo>
                    <a:pt x="8" y="126"/>
                    <a:pt x="18" y="120"/>
                    <a:pt x="31" y="116"/>
                  </a:cubicBezTo>
                  <a:cubicBezTo>
                    <a:pt x="36" y="114"/>
                    <a:pt x="38" y="113"/>
                    <a:pt x="40" y="111"/>
                  </a:cubicBezTo>
                  <a:cubicBezTo>
                    <a:pt x="42" y="110"/>
                    <a:pt x="43" y="108"/>
                    <a:pt x="43" y="106"/>
                  </a:cubicBezTo>
                  <a:cubicBezTo>
                    <a:pt x="43" y="105"/>
                    <a:pt x="43" y="98"/>
                    <a:pt x="43" y="92"/>
                  </a:cubicBezTo>
                  <a:cubicBezTo>
                    <a:pt x="40" y="88"/>
                    <a:pt x="37" y="83"/>
                    <a:pt x="34" y="75"/>
                  </a:cubicBezTo>
                  <a:cubicBezTo>
                    <a:pt x="32" y="74"/>
                    <a:pt x="29" y="70"/>
                    <a:pt x="28" y="66"/>
                  </a:cubicBezTo>
                  <a:cubicBezTo>
                    <a:pt x="27" y="62"/>
                    <a:pt x="28" y="58"/>
                    <a:pt x="29" y="56"/>
                  </a:cubicBezTo>
                  <a:cubicBezTo>
                    <a:pt x="26" y="36"/>
                    <a:pt x="28" y="21"/>
                    <a:pt x="36" y="11"/>
                  </a:cubicBezTo>
                  <a:cubicBezTo>
                    <a:pt x="42" y="4"/>
                    <a:pt x="52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5" y="0"/>
                    <a:pt x="78" y="2"/>
                    <a:pt x="80" y="6"/>
                  </a:cubicBezTo>
                  <a:cubicBezTo>
                    <a:pt x="80" y="6"/>
                    <a:pt x="81" y="7"/>
                    <a:pt x="81" y="7"/>
                  </a:cubicBezTo>
                  <a:cubicBezTo>
                    <a:pt x="87" y="7"/>
                    <a:pt x="92" y="9"/>
                    <a:pt x="95" y="14"/>
                  </a:cubicBezTo>
                  <a:cubicBezTo>
                    <a:pt x="101" y="22"/>
                    <a:pt x="102" y="38"/>
                    <a:pt x="97" y="56"/>
                  </a:cubicBezTo>
                  <a:cubicBezTo>
                    <a:pt x="99" y="58"/>
                    <a:pt x="99" y="62"/>
                    <a:pt x="98" y="66"/>
                  </a:cubicBezTo>
                  <a:cubicBezTo>
                    <a:pt x="97" y="71"/>
                    <a:pt x="94" y="74"/>
                    <a:pt x="91" y="75"/>
                  </a:cubicBezTo>
                  <a:cubicBezTo>
                    <a:pt x="89" y="83"/>
                    <a:pt x="87" y="88"/>
                    <a:pt x="83" y="92"/>
                  </a:cubicBezTo>
                  <a:cubicBezTo>
                    <a:pt x="83" y="105"/>
                    <a:pt x="83" y="105"/>
                    <a:pt x="83" y="105"/>
                  </a:cubicBezTo>
                  <a:cubicBezTo>
                    <a:pt x="84" y="108"/>
                    <a:pt x="85" y="109"/>
                    <a:pt x="87" y="111"/>
                  </a:cubicBezTo>
                  <a:cubicBezTo>
                    <a:pt x="88" y="113"/>
                    <a:pt x="88" y="113"/>
                    <a:pt x="88" y="113"/>
                  </a:cubicBezTo>
                  <a:cubicBezTo>
                    <a:pt x="90" y="114"/>
                    <a:pt x="91" y="114"/>
                    <a:pt x="96" y="116"/>
                  </a:cubicBezTo>
                  <a:cubicBezTo>
                    <a:pt x="108" y="120"/>
                    <a:pt x="119" y="126"/>
                    <a:pt x="124" y="133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07" y="152"/>
                    <a:pt x="86" y="160"/>
                    <a:pt x="63" y="160"/>
                  </a:cubicBezTo>
                  <a:close/>
                  <a:moveTo>
                    <a:pt x="9" y="135"/>
                  </a:moveTo>
                  <a:cubicBezTo>
                    <a:pt x="24" y="147"/>
                    <a:pt x="43" y="154"/>
                    <a:pt x="63" y="154"/>
                  </a:cubicBezTo>
                  <a:cubicBezTo>
                    <a:pt x="83" y="154"/>
                    <a:pt x="102" y="147"/>
                    <a:pt x="117" y="135"/>
                  </a:cubicBezTo>
                  <a:cubicBezTo>
                    <a:pt x="112" y="130"/>
                    <a:pt x="104" y="125"/>
                    <a:pt x="94" y="122"/>
                  </a:cubicBezTo>
                  <a:cubicBezTo>
                    <a:pt x="88" y="120"/>
                    <a:pt x="86" y="119"/>
                    <a:pt x="84" y="117"/>
                  </a:cubicBezTo>
                  <a:cubicBezTo>
                    <a:pt x="83" y="116"/>
                    <a:pt x="83" y="116"/>
                    <a:pt x="83" y="116"/>
                  </a:cubicBezTo>
                  <a:cubicBezTo>
                    <a:pt x="80" y="114"/>
                    <a:pt x="78" y="111"/>
                    <a:pt x="77" y="106"/>
                  </a:cubicBezTo>
                  <a:cubicBezTo>
                    <a:pt x="77" y="90"/>
                    <a:pt x="77" y="90"/>
                    <a:pt x="77" y="90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82" y="85"/>
                    <a:pt x="84" y="79"/>
                    <a:pt x="86" y="71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1" y="68"/>
                    <a:pt x="92" y="67"/>
                    <a:pt x="92" y="65"/>
                  </a:cubicBezTo>
                  <a:cubicBezTo>
                    <a:pt x="93" y="63"/>
                    <a:pt x="93" y="61"/>
                    <a:pt x="92" y="60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95" y="39"/>
                    <a:pt x="95" y="24"/>
                    <a:pt x="90" y="17"/>
                  </a:cubicBezTo>
                  <a:cubicBezTo>
                    <a:pt x="88" y="15"/>
                    <a:pt x="85" y="13"/>
                    <a:pt x="81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7" y="12"/>
                    <a:pt x="76" y="10"/>
                    <a:pt x="75" y="9"/>
                  </a:cubicBezTo>
                  <a:cubicBezTo>
                    <a:pt x="74" y="8"/>
                    <a:pt x="73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54" y="7"/>
                    <a:pt x="46" y="10"/>
                    <a:pt x="41" y="15"/>
                  </a:cubicBezTo>
                  <a:cubicBezTo>
                    <a:pt x="34" y="24"/>
                    <a:pt x="32" y="38"/>
                    <a:pt x="36" y="57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4" y="63"/>
                    <a:pt x="34" y="65"/>
                  </a:cubicBezTo>
                  <a:cubicBezTo>
                    <a:pt x="35" y="67"/>
                    <a:pt x="37" y="69"/>
                    <a:pt x="37" y="70"/>
                  </a:cubicBezTo>
                  <a:cubicBezTo>
                    <a:pt x="40" y="69"/>
                    <a:pt x="40" y="69"/>
                    <a:pt x="40" y="69"/>
                  </a:cubicBezTo>
                  <a:cubicBezTo>
                    <a:pt x="40" y="72"/>
                    <a:pt x="40" y="72"/>
                    <a:pt x="40" y="72"/>
                  </a:cubicBezTo>
                  <a:cubicBezTo>
                    <a:pt x="43" y="80"/>
                    <a:pt x="45" y="85"/>
                    <a:pt x="48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9" y="94"/>
                    <a:pt x="50" y="105"/>
                    <a:pt x="49" y="107"/>
                  </a:cubicBezTo>
                  <a:cubicBezTo>
                    <a:pt x="49" y="110"/>
                    <a:pt x="47" y="113"/>
                    <a:pt x="44" y="116"/>
                  </a:cubicBezTo>
                  <a:cubicBezTo>
                    <a:pt x="42" y="119"/>
                    <a:pt x="38" y="120"/>
                    <a:pt x="33" y="122"/>
                  </a:cubicBezTo>
                  <a:cubicBezTo>
                    <a:pt x="23" y="125"/>
                    <a:pt x="14" y="129"/>
                    <a:pt x="9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6785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矩形 99">
            <a:extLst>
              <a:ext uri="{FF2B5EF4-FFF2-40B4-BE49-F238E27FC236}">
                <a16:creationId xmlns:a16="http://schemas.microsoft.com/office/drawing/2014/main" id="{721E59D2-B3E0-4BAE-81EB-B85493B8AE77}"/>
              </a:ext>
            </a:extLst>
          </p:cNvPr>
          <p:cNvSpPr/>
          <p:nvPr/>
        </p:nvSpPr>
        <p:spPr>
          <a:xfrm>
            <a:off x="3499850" y="978884"/>
            <a:ext cx="5192300" cy="51706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accent1"/>
                </a:solidFill>
                <a:latin typeface="+mj-ea"/>
                <a:ea typeface="+mj-ea"/>
              </a:rPr>
              <a:t>单击此处输入相应的研究方法</a:t>
            </a:r>
            <a:endParaRPr lang="en-US" altLang="zh-CN" sz="2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2" name="圆角矩形 101"/>
          <p:cNvSpPr/>
          <p:nvPr/>
        </p:nvSpPr>
        <p:spPr>
          <a:xfrm>
            <a:off x="6270621" y="1553355"/>
            <a:ext cx="282017" cy="761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03" name="圆角矩形 102"/>
          <p:cNvSpPr/>
          <p:nvPr/>
        </p:nvSpPr>
        <p:spPr>
          <a:xfrm>
            <a:off x="5601082" y="1553354"/>
            <a:ext cx="617043" cy="761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721E59D2-B3E0-4BAE-81EB-B85493B8AE77}"/>
              </a:ext>
            </a:extLst>
          </p:cNvPr>
          <p:cNvSpPr/>
          <p:nvPr/>
        </p:nvSpPr>
        <p:spPr>
          <a:xfrm>
            <a:off x="5154994" y="1664290"/>
            <a:ext cx="1882012" cy="4191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如：经验总结法</a:t>
            </a:r>
            <a:endParaRPr lang="en-US" altLang="zh-CN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CF085DA7-D3B4-4BB3-80C9-8652D7F3A33C}"/>
              </a:ext>
            </a:extLst>
          </p:cNvPr>
          <p:cNvSpPr/>
          <p:nvPr/>
        </p:nvSpPr>
        <p:spPr>
          <a:xfrm>
            <a:off x="805656" y="176102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66D81D41-35AD-42CA-99C5-F010B35C703B}"/>
              </a:ext>
            </a:extLst>
          </p:cNvPr>
          <p:cNvSpPr/>
          <p:nvPr/>
        </p:nvSpPr>
        <p:spPr>
          <a:xfrm>
            <a:off x="2144107" y="176102"/>
            <a:ext cx="1348316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4933D175-2D06-4313-8269-233690710520}"/>
              </a:ext>
            </a:extLst>
          </p:cNvPr>
          <p:cNvSpPr/>
          <p:nvPr/>
        </p:nvSpPr>
        <p:spPr>
          <a:xfrm>
            <a:off x="3616171" y="181206"/>
            <a:ext cx="1224228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7482E659-FED7-4049-876F-BB2F63E37042}"/>
              </a:ext>
            </a:extLst>
          </p:cNvPr>
          <p:cNvSpPr/>
          <p:nvPr/>
        </p:nvSpPr>
        <p:spPr>
          <a:xfrm>
            <a:off x="4964148" y="181206"/>
            <a:ext cx="1363642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1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2" name="Oval 24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id="{4CBA8902-A522-4A8F-9A0A-1A0343684712}"/>
              </a:ext>
            </a:extLst>
          </p:cNvPr>
          <p:cNvSpPr/>
          <p:nvPr/>
        </p:nvSpPr>
        <p:spPr>
          <a:xfrm>
            <a:off x="5223421" y="2479232"/>
            <a:ext cx="1844991" cy="1844991"/>
          </a:xfrm>
          <a:prstGeom prst="ellipse">
            <a:avLst/>
          </a:prstGeom>
          <a:noFill/>
          <a:ln>
            <a:solidFill>
              <a:srgbClr val="1C44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Oval 45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id="{5D9792EC-9E9B-4BA9-9C30-7DBA36AE78F8}"/>
              </a:ext>
            </a:extLst>
          </p:cNvPr>
          <p:cNvSpPr/>
          <p:nvPr/>
        </p:nvSpPr>
        <p:spPr>
          <a:xfrm>
            <a:off x="5223421" y="2359727"/>
            <a:ext cx="646917" cy="646918"/>
          </a:xfrm>
          <a:prstGeom prst="ellipse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</a:p>
        </p:txBody>
      </p:sp>
      <p:sp>
        <p:nvSpPr>
          <p:cNvPr id="53" name="Oval 31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id="{EA2D3F14-01AD-41D5-A174-2A75DC38AF15}"/>
              </a:ext>
            </a:extLst>
          </p:cNvPr>
          <p:cNvSpPr/>
          <p:nvPr/>
        </p:nvSpPr>
        <p:spPr>
          <a:xfrm>
            <a:off x="8835170" y="2460245"/>
            <a:ext cx="1844991" cy="184499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Oval 48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id="{87030BC0-B4F7-4105-B58B-FAA6AEC09B0F}"/>
              </a:ext>
            </a:extLst>
          </p:cNvPr>
          <p:cNvSpPr/>
          <p:nvPr/>
        </p:nvSpPr>
        <p:spPr>
          <a:xfrm>
            <a:off x="8838008" y="2359727"/>
            <a:ext cx="646918" cy="646918"/>
          </a:xfrm>
          <a:prstGeom prst="ellipse">
            <a:avLst/>
          </a:prstGeom>
          <a:solidFill>
            <a:schemeClr val="accent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</a:p>
        </p:txBody>
      </p:sp>
      <p:sp>
        <p:nvSpPr>
          <p:cNvPr id="47" name="Oval 17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id="{BA64AA25-CC30-49A1-B857-FEF5223B0602}"/>
              </a:ext>
            </a:extLst>
          </p:cNvPr>
          <p:cNvSpPr/>
          <p:nvPr/>
        </p:nvSpPr>
        <p:spPr>
          <a:xfrm>
            <a:off x="1611671" y="2505326"/>
            <a:ext cx="1844991" cy="1844991"/>
          </a:xfrm>
          <a:prstGeom prst="ellipse">
            <a:avLst/>
          </a:prstGeom>
          <a:noFill/>
          <a:ln>
            <a:solidFill>
              <a:srgbClr val="1C44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" name="Group 51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id="{E1CB8DCF-B8B9-4B3D-A896-22B812F3FBD6}"/>
              </a:ext>
            </a:extLst>
          </p:cNvPr>
          <p:cNvGrpSpPr/>
          <p:nvPr/>
        </p:nvGrpSpPr>
        <p:grpSpPr>
          <a:xfrm>
            <a:off x="1577035" y="2359727"/>
            <a:ext cx="670230" cy="665907"/>
            <a:chOff x="904776" y="4574850"/>
            <a:chExt cx="909210" cy="903342"/>
          </a:xfrm>
          <a:solidFill>
            <a:srgbClr val="1C4476"/>
          </a:solidFill>
        </p:grpSpPr>
        <p:sp>
          <p:nvSpPr>
            <p:cNvPr id="62" name="Oval 53">
              <a:extLst>
                <a:ext uri="{FF2B5EF4-FFF2-40B4-BE49-F238E27FC236}">
                  <a16:creationId xmlns:a16="http://schemas.microsoft.com/office/drawing/2014/main" id="{5308B554-65D3-46AE-921B-717A9CD6C390}"/>
                </a:ext>
              </a:extLst>
            </p:cNvPr>
            <p:cNvSpPr/>
            <p:nvPr/>
          </p:nvSpPr>
          <p:spPr>
            <a:xfrm>
              <a:off x="904776" y="4600608"/>
              <a:ext cx="877585" cy="877584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>
              <a:noAutofit/>
            </a:bodyPr>
            <a:lstStyle/>
            <a:p>
              <a:pPr algn="ctr"/>
              <a:endParaRPr 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Oval 54">
              <a:extLst>
                <a:ext uri="{FF2B5EF4-FFF2-40B4-BE49-F238E27FC236}">
                  <a16:creationId xmlns:a16="http://schemas.microsoft.com/office/drawing/2014/main" id="{85110ED1-FD14-47F0-B383-23C221C26A85}"/>
                </a:ext>
              </a:extLst>
            </p:cNvPr>
            <p:cNvSpPr/>
            <p:nvPr/>
          </p:nvSpPr>
          <p:spPr>
            <a:xfrm>
              <a:off x="936402" y="4574850"/>
              <a:ext cx="877584" cy="877584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</a:p>
          </p:txBody>
        </p:sp>
      </p:grp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22039DB7-39D3-402C-BC16-FCCA740F43EA}"/>
              </a:ext>
            </a:extLst>
          </p:cNvPr>
          <p:cNvSpPr/>
          <p:nvPr/>
        </p:nvSpPr>
        <p:spPr>
          <a:xfrm>
            <a:off x="1929071" y="4034928"/>
            <a:ext cx="1262166" cy="40253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2667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Roboto Regular"/>
              <a:cs typeface="+mn-cs"/>
            </a:endParaRPr>
          </a:p>
        </p:txBody>
      </p:sp>
      <p:sp>
        <p:nvSpPr>
          <p:cNvPr id="56" name="íSḻíḍè">
            <a:extLst>
              <a:ext uri="{FF2B5EF4-FFF2-40B4-BE49-F238E27FC236}">
                <a16:creationId xmlns:a16="http://schemas.microsoft.com/office/drawing/2014/main" id="{EF99D2EE-4DED-4691-B9D4-0591EC7546FB}"/>
              </a:ext>
            </a:extLst>
          </p:cNvPr>
          <p:cNvSpPr txBox="1"/>
          <p:nvPr/>
        </p:nvSpPr>
        <p:spPr>
          <a:xfrm>
            <a:off x="2008634" y="3990132"/>
            <a:ext cx="1171421" cy="509439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</a:rPr>
              <a:t>启动阶段</a:t>
            </a: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4E40DBC0-13F0-477A-A480-48AB6A7BA4CB}"/>
              </a:ext>
            </a:extLst>
          </p:cNvPr>
          <p:cNvSpPr/>
          <p:nvPr/>
        </p:nvSpPr>
        <p:spPr>
          <a:xfrm>
            <a:off x="5512483" y="4031751"/>
            <a:ext cx="1262166" cy="402531"/>
          </a:xfrm>
          <a:prstGeom prst="roundRect">
            <a:avLst>
              <a:gd name="adj" fmla="val 50000"/>
            </a:avLst>
          </a:prstGeom>
          <a:solidFill>
            <a:srgbClr val="003F8B"/>
          </a:solidFill>
          <a:ln>
            <a:noFill/>
          </a:ln>
          <a:effectLst>
            <a:outerShdw blurRad="2667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2000">
              <a:solidFill>
                <a:schemeClr val="tx1"/>
              </a:solidFill>
              <a:latin typeface="Roboto Regular"/>
            </a:endParaRPr>
          </a:p>
        </p:txBody>
      </p:sp>
      <p:sp>
        <p:nvSpPr>
          <p:cNvPr id="57" name="íSḻíḍè">
            <a:extLst>
              <a:ext uri="{FF2B5EF4-FFF2-40B4-BE49-F238E27FC236}">
                <a16:creationId xmlns:a16="http://schemas.microsoft.com/office/drawing/2014/main" id="{2752E879-A374-44F0-A3C0-D6FFE3E42772}"/>
              </a:ext>
            </a:extLst>
          </p:cNvPr>
          <p:cNvSpPr txBox="1"/>
          <p:nvPr/>
        </p:nvSpPr>
        <p:spPr>
          <a:xfrm>
            <a:off x="5591062" y="3990132"/>
            <a:ext cx="1182603" cy="472500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</a:rPr>
              <a:t>实验阶段</a:t>
            </a:r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791EB6D2-3AC7-4925-8ADF-CF8C00D3739A}"/>
              </a:ext>
            </a:extLst>
          </p:cNvPr>
          <p:cNvSpPr/>
          <p:nvPr/>
        </p:nvSpPr>
        <p:spPr>
          <a:xfrm>
            <a:off x="9184672" y="4044451"/>
            <a:ext cx="1262166" cy="40253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2667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2000">
              <a:solidFill>
                <a:schemeClr val="tx1"/>
              </a:solidFill>
              <a:latin typeface="Roboto Regular"/>
            </a:endParaRPr>
          </a:p>
        </p:txBody>
      </p:sp>
      <p:sp>
        <p:nvSpPr>
          <p:cNvPr id="58" name="íSḻíḍè">
            <a:extLst>
              <a:ext uri="{FF2B5EF4-FFF2-40B4-BE49-F238E27FC236}">
                <a16:creationId xmlns:a16="http://schemas.microsoft.com/office/drawing/2014/main" id="{EC892D08-925E-4DA4-8DF4-DADEA5D81CBC}"/>
              </a:ext>
            </a:extLst>
          </p:cNvPr>
          <p:cNvSpPr txBox="1"/>
          <p:nvPr/>
        </p:nvSpPr>
        <p:spPr>
          <a:xfrm>
            <a:off x="9275004" y="3990132"/>
            <a:ext cx="1182603" cy="472500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</a:rPr>
              <a:t>结题阶段</a:t>
            </a:r>
          </a:p>
        </p:txBody>
      </p:sp>
      <p:sp>
        <p:nvSpPr>
          <p:cNvPr id="60" name="TextBox 21">
            <a:extLst>
              <a:ext uri="{FF2B5EF4-FFF2-40B4-BE49-F238E27FC236}">
                <a16:creationId xmlns:a16="http://schemas.microsoft.com/office/drawing/2014/main" id="{D5607700-81A9-4858-8F7A-A62A0F397449}"/>
              </a:ext>
            </a:extLst>
          </p:cNvPr>
          <p:cNvSpPr txBox="1">
            <a:spLocks/>
          </p:cNvSpPr>
          <p:nvPr/>
        </p:nvSpPr>
        <p:spPr>
          <a:xfrm>
            <a:off x="1073679" y="4617677"/>
            <a:ext cx="2692214" cy="9652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4" name="TextBox 21">
            <a:extLst>
              <a:ext uri="{FF2B5EF4-FFF2-40B4-BE49-F238E27FC236}">
                <a16:creationId xmlns:a16="http://schemas.microsoft.com/office/drawing/2014/main" id="{CFC10E12-E440-4DF5-A562-F715B553A173}"/>
              </a:ext>
            </a:extLst>
          </p:cNvPr>
          <p:cNvSpPr txBox="1">
            <a:spLocks/>
          </p:cNvSpPr>
          <p:nvPr/>
        </p:nvSpPr>
        <p:spPr>
          <a:xfrm>
            <a:off x="4793435" y="4617677"/>
            <a:ext cx="2692214" cy="9652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5" name="TextBox 21">
            <a:extLst>
              <a:ext uri="{FF2B5EF4-FFF2-40B4-BE49-F238E27FC236}">
                <a16:creationId xmlns:a16="http://schemas.microsoft.com/office/drawing/2014/main" id="{F8E75DAE-EAEC-43EE-95E1-3677BD7A8780}"/>
              </a:ext>
            </a:extLst>
          </p:cNvPr>
          <p:cNvSpPr txBox="1">
            <a:spLocks/>
          </p:cNvSpPr>
          <p:nvPr/>
        </p:nvSpPr>
        <p:spPr>
          <a:xfrm>
            <a:off x="8513190" y="4617677"/>
            <a:ext cx="2692214" cy="9652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单击此处可以输入你想要输入的文字，文本框根据文字的长度可以自由拉伸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FB54697E-BEB8-4184-8B31-94749BD833AF}"/>
              </a:ext>
            </a:extLst>
          </p:cNvPr>
          <p:cNvCxnSpPr>
            <a:cxnSpLocks/>
          </p:cNvCxnSpPr>
          <p:nvPr/>
        </p:nvCxnSpPr>
        <p:spPr>
          <a:xfrm flipH="1">
            <a:off x="4264958" y="4512946"/>
            <a:ext cx="38204" cy="141173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4D8EB0DC-4C39-4EC8-B8B0-668CAAA8BB53}"/>
              </a:ext>
            </a:extLst>
          </p:cNvPr>
          <p:cNvCxnSpPr>
            <a:cxnSpLocks/>
          </p:cNvCxnSpPr>
          <p:nvPr/>
        </p:nvCxnSpPr>
        <p:spPr>
          <a:xfrm>
            <a:off x="7944894" y="4572000"/>
            <a:ext cx="0" cy="1352682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Freeform 154">
            <a:extLst>
              <a:ext uri="{FF2B5EF4-FFF2-40B4-BE49-F238E27FC236}">
                <a16:creationId xmlns:a16="http://schemas.microsoft.com/office/drawing/2014/main" id="{2B38BF6E-57B8-4D19-8AC5-3731EE4C8EAA}"/>
              </a:ext>
            </a:extLst>
          </p:cNvPr>
          <p:cNvSpPr>
            <a:spLocks/>
          </p:cNvSpPr>
          <p:nvPr/>
        </p:nvSpPr>
        <p:spPr bwMode="auto">
          <a:xfrm>
            <a:off x="2540539" y="3117232"/>
            <a:ext cx="186531" cy="189987"/>
          </a:xfrm>
          <a:custGeom>
            <a:avLst/>
            <a:gdLst>
              <a:gd name="T0" fmla="*/ 54 w 54"/>
              <a:gd name="T1" fmla="*/ 55 h 55"/>
              <a:gd name="T2" fmla="*/ 0 w 54"/>
              <a:gd name="T3" fmla="*/ 55 h 55"/>
              <a:gd name="T4" fmla="*/ 0 w 54"/>
              <a:gd name="T5" fmla="*/ 0 h 55"/>
              <a:gd name="T6" fmla="*/ 9 w 54"/>
              <a:gd name="T7" fmla="*/ 0 h 55"/>
              <a:gd name="T8" fmla="*/ 9 w 54"/>
              <a:gd name="T9" fmla="*/ 45 h 55"/>
              <a:gd name="T10" fmla="*/ 54 w 54"/>
              <a:gd name="T11" fmla="*/ 45 h 55"/>
              <a:gd name="T12" fmla="*/ 54 w 54"/>
              <a:gd name="T13" fmla="*/ 55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" h="55">
                <a:moveTo>
                  <a:pt x="54" y="55"/>
                </a:moveTo>
                <a:lnTo>
                  <a:pt x="0" y="55"/>
                </a:lnTo>
                <a:lnTo>
                  <a:pt x="0" y="0"/>
                </a:lnTo>
                <a:lnTo>
                  <a:pt x="9" y="0"/>
                </a:lnTo>
                <a:lnTo>
                  <a:pt x="9" y="45"/>
                </a:lnTo>
                <a:lnTo>
                  <a:pt x="54" y="45"/>
                </a:lnTo>
                <a:lnTo>
                  <a:pt x="54" y="5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Freeform 155">
            <a:extLst>
              <a:ext uri="{FF2B5EF4-FFF2-40B4-BE49-F238E27FC236}">
                <a16:creationId xmlns:a16="http://schemas.microsoft.com/office/drawing/2014/main" id="{AE087D4D-9173-4054-8A42-E348435EAB81}"/>
              </a:ext>
            </a:extLst>
          </p:cNvPr>
          <p:cNvSpPr>
            <a:spLocks noEditPoints="1"/>
          </p:cNvSpPr>
          <p:nvPr/>
        </p:nvSpPr>
        <p:spPr bwMode="auto">
          <a:xfrm>
            <a:off x="2205474" y="3099962"/>
            <a:ext cx="542324" cy="756489"/>
          </a:xfrm>
          <a:custGeom>
            <a:avLst/>
            <a:gdLst>
              <a:gd name="T0" fmla="*/ 157 w 157"/>
              <a:gd name="T1" fmla="*/ 219 h 219"/>
              <a:gd name="T2" fmla="*/ 0 w 157"/>
              <a:gd name="T3" fmla="*/ 219 h 219"/>
              <a:gd name="T4" fmla="*/ 0 w 157"/>
              <a:gd name="T5" fmla="*/ 0 h 219"/>
              <a:gd name="T6" fmla="*/ 105 w 157"/>
              <a:gd name="T7" fmla="*/ 0 h 219"/>
              <a:gd name="T8" fmla="*/ 157 w 157"/>
              <a:gd name="T9" fmla="*/ 52 h 219"/>
              <a:gd name="T10" fmla="*/ 157 w 157"/>
              <a:gd name="T11" fmla="*/ 219 h 219"/>
              <a:gd name="T12" fmla="*/ 9 w 157"/>
              <a:gd name="T13" fmla="*/ 210 h 219"/>
              <a:gd name="T14" fmla="*/ 147 w 157"/>
              <a:gd name="T15" fmla="*/ 210 h 219"/>
              <a:gd name="T16" fmla="*/ 147 w 157"/>
              <a:gd name="T17" fmla="*/ 56 h 219"/>
              <a:gd name="T18" fmla="*/ 101 w 157"/>
              <a:gd name="T19" fmla="*/ 10 h 219"/>
              <a:gd name="T20" fmla="*/ 9 w 157"/>
              <a:gd name="T21" fmla="*/ 10 h 219"/>
              <a:gd name="T22" fmla="*/ 9 w 157"/>
              <a:gd name="T23" fmla="*/ 21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57" h="219">
                <a:moveTo>
                  <a:pt x="157" y="219"/>
                </a:moveTo>
                <a:lnTo>
                  <a:pt x="0" y="219"/>
                </a:lnTo>
                <a:lnTo>
                  <a:pt x="0" y="0"/>
                </a:lnTo>
                <a:lnTo>
                  <a:pt x="105" y="0"/>
                </a:lnTo>
                <a:lnTo>
                  <a:pt x="157" y="52"/>
                </a:lnTo>
                <a:lnTo>
                  <a:pt x="157" y="219"/>
                </a:lnTo>
                <a:close/>
                <a:moveTo>
                  <a:pt x="9" y="210"/>
                </a:moveTo>
                <a:lnTo>
                  <a:pt x="147" y="210"/>
                </a:lnTo>
                <a:lnTo>
                  <a:pt x="147" y="56"/>
                </a:lnTo>
                <a:lnTo>
                  <a:pt x="101" y="10"/>
                </a:lnTo>
                <a:lnTo>
                  <a:pt x="9" y="10"/>
                </a:lnTo>
                <a:lnTo>
                  <a:pt x="9" y="2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2" name="Freeform 156">
            <a:extLst>
              <a:ext uri="{FF2B5EF4-FFF2-40B4-BE49-F238E27FC236}">
                <a16:creationId xmlns:a16="http://schemas.microsoft.com/office/drawing/2014/main" id="{50EB7954-7A03-4051-B263-832064770C59}"/>
              </a:ext>
            </a:extLst>
          </p:cNvPr>
          <p:cNvSpPr>
            <a:spLocks/>
          </p:cNvSpPr>
          <p:nvPr/>
        </p:nvSpPr>
        <p:spPr bwMode="auto">
          <a:xfrm>
            <a:off x="2651076" y="2999786"/>
            <a:ext cx="189987" cy="189987"/>
          </a:xfrm>
          <a:custGeom>
            <a:avLst/>
            <a:gdLst>
              <a:gd name="T0" fmla="*/ 55 w 55"/>
              <a:gd name="T1" fmla="*/ 55 h 55"/>
              <a:gd name="T2" fmla="*/ 0 w 55"/>
              <a:gd name="T3" fmla="*/ 55 h 55"/>
              <a:gd name="T4" fmla="*/ 0 w 55"/>
              <a:gd name="T5" fmla="*/ 0 h 55"/>
              <a:gd name="T6" fmla="*/ 10 w 55"/>
              <a:gd name="T7" fmla="*/ 0 h 55"/>
              <a:gd name="T8" fmla="*/ 10 w 55"/>
              <a:gd name="T9" fmla="*/ 45 h 55"/>
              <a:gd name="T10" fmla="*/ 55 w 55"/>
              <a:gd name="T11" fmla="*/ 45 h 55"/>
              <a:gd name="T12" fmla="*/ 55 w 55"/>
              <a:gd name="T13" fmla="*/ 55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" h="55">
                <a:moveTo>
                  <a:pt x="55" y="55"/>
                </a:moveTo>
                <a:lnTo>
                  <a:pt x="0" y="55"/>
                </a:lnTo>
                <a:lnTo>
                  <a:pt x="0" y="0"/>
                </a:lnTo>
                <a:lnTo>
                  <a:pt x="10" y="0"/>
                </a:lnTo>
                <a:lnTo>
                  <a:pt x="10" y="45"/>
                </a:lnTo>
                <a:lnTo>
                  <a:pt x="55" y="45"/>
                </a:lnTo>
                <a:lnTo>
                  <a:pt x="55" y="5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3" name="Freeform 157">
            <a:extLst>
              <a:ext uri="{FF2B5EF4-FFF2-40B4-BE49-F238E27FC236}">
                <a16:creationId xmlns:a16="http://schemas.microsoft.com/office/drawing/2014/main" id="{9DB4CFB0-E0EE-4364-8B14-8064A88D549F}"/>
              </a:ext>
            </a:extLst>
          </p:cNvPr>
          <p:cNvSpPr>
            <a:spLocks/>
          </p:cNvSpPr>
          <p:nvPr/>
        </p:nvSpPr>
        <p:spPr bwMode="auto">
          <a:xfrm>
            <a:off x="2319464" y="2982516"/>
            <a:ext cx="538869" cy="756489"/>
          </a:xfrm>
          <a:custGeom>
            <a:avLst/>
            <a:gdLst>
              <a:gd name="T0" fmla="*/ 156 w 156"/>
              <a:gd name="T1" fmla="*/ 219 h 219"/>
              <a:gd name="T2" fmla="*/ 118 w 156"/>
              <a:gd name="T3" fmla="*/ 219 h 219"/>
              <a:gd name="T4" fmla="*/ 118 w 156"/>
              <a:gd name="T5" fmla="*/ 210 h 219"/>
              <a:gd name="T6" fmla="*/ 147 w 156"/>
              <a:gd name="T7" fmla="*/ 210 h 219"/>
              <a:gd name="T8" fmla="*/ 147 w 156"/>
              <a:gd name="T9" fmla="*/ 56 h 219"/>
              <a:gd name="T10" fmla="*/ 100 w 156"/>
              <a:gd name="T11" fmla="*/ 9 h 219"/>
              <a:gd name="T12" fmla="*/ 9 w 156"/>
              <a:gd name="T13" fmla="*/ 9 h 219"/>
              <a:gd name="T14" fmla="*/ 9 w 156"/>
              <a:gd name="T15" fmla="*/ 39 h 219"/>
              <a:gd name="T16" fmla="*/ 0 w 156"/>
              <a:gd name="T17" fmla="*/ 39 h 219"/>
              <a:gd name="T18" fmla="*/ 0 w 156"/>
              <a:gd name="T19" fmla="*/ 0 h 219"/>
              <a:gd name="T20" fmla="*/ 105 w 156"/>
              <a:gd name="T21" fmla="*/ 0 h 219"/>
              <a:gd name="T22" fmla="*/ 156 w 156"/>
              <a:gd name="T23" fmla="*/ 52 h 219"/>
              <a:gd name="T24" fmla="*/ 156 w 156"/>
              <a:gd name="T25" fmla="*/ 219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6" h="219">
                <a:moveTo>
                  <a:pt x="156" y="219"/>
                </a:moveTo>
                <a:lnTo>
                  <a:pt x="118" y="219"/>
                </a:lnTo>
                <a:lnTo>
                  <a:pt x="118" y="210"/>
                </a:lnTo>
                <a:lnTo>
                  <a:pt x="147" y="210"/>
                </a:lnTo>
                <a:lnTo>
                  <a:pt x="147" y="56"/>
                </a:lnTo>
                <a:lnTo>
                  <a:pt x="100" y="9"/>
                </a:lnTo>
                <a:lnTo>
                  <a:pt x="9" y="9"/>
                </a:lnTo>
                <a:lnTo>
                  <a:pt x="9" y="39"/>
                </a:lnTo>
                <a:lnTo>
                  <a:pt x="0" y="39"/>
                </a:lnTo>
                <a:lnTo>
                  <a:pt x="0" y="0"/>
                </a:lnTo>
                <a:lnTo>
                  <a:pt x="105" y="0"/>
                </a:lnTo>
                <a:lnTo>
                  <a:pt x="156" y="52"/>
                </a:lnTo>
                <a:lnTo>
                  <a:pt x="156" y="2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4" name="Freeform 20">
            <a:extLst>
              <a:ext uri="{FF2B5EF4-FFF2-40B4-BE49-F238E27FC236}">
                <a16:creationId xmlns:a16="http://schemas.microsoft.com/office/drawing/2014/main" id="{5466AB41-60E3-46D6-833E-86702C9EC475}"/>
              </a:ext>
            </a:extLst>
          </p:cNvPr>
          <p:cNvSpPr>
            <a:spLocks noEditPoints="1"/>
          </p:cNvSpPr>
          <p:nvPr/>
        </p:nvSpPr>
        <p:spPr bwMode="auto">
          <a:xfrm>
            <a:off x="5731202" y="2985610"/>
            <a:ext cx="682149" cy="685207"/>
          </a:xfrm>
          <a:custGeom>
            <a:avLst/>
            <a:gdLst>
              <a:gd name="T0" fmla="*/ 82 w 164"/>
              <a:gd name="T1" fmla="*/ 164 h 164"/>
              <a:gd name="T2" fmla="*/ 0 w 164"/>
              <a:gd name="T3" fmla="*/ 82 h 164"/>
              <a:gd name="T4" fmla="*/ 82 w 164"/>
              <a:gd name="T5" fmla="*/ 0 h 164"/>
              <a:gd name="T6" fmla="*/ 164 w 164"/>
              <a:gd name="T7" fmla="*/ 82 h 164"/>
              <a:gd name="T8" fmla="*/ 82 w 164"/>
              <a:gd name="T9" fmla="*/ 164 h 164"/>
              <a:gd name="T10" fmla="*/ 82 w 164"/>
              <a:gd name="T11" fmla="*/ 8 h 164"/>
              <a:gd name="T12" fmla="*/ 8 w 164"/>
              <a:gd name="T13" fmla="*/ 82 h 164"/>
              <a:gd name="T14" fmla="*/ 82 w 164"/>
              <a:gd name="T15" fmla="*/ 156 h 164"/>
              <a:gd name="T16" fmla="*/ 156 w 164"/>
              <a:gd name="T17" fmla="*/ 82 h 164"/>
              <a:gd name="T18" fmla="*/ 82 w 164"/>
              <a:gd name="T19" fmla="*/ 8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4" h="164">
                <a:moveTo>
                  <a:pt x="82" y="164"/>
                </a:moveTo>
                <a:cubicBezTo>
                  <a:pt x="36" y="164"/>
                  <a:pt x="0" y="127"/>
                  <a:pt x="0" y="82"/>
                </a:cubicBezTo>
                <a:cubicBezTo>
                  <a:pt x="0" y="37"/>
                  <a:pt x="36" y="0"/>
                  <a:pt x="82" y="0"/>
                </a:cubicBezTo>
                <a:cubicBezTo>
                  <a:pt x="127" y="0"/>
                  <a:pt x="164" y="37"/>
                  <a:pt x="164" y="82"/>
                </a:cubicBezTo>
                <a:cubicBezTo>
                  <a:pt x="164" y="127"/>
                  <a:pt x="127" y="164"/>
                  <a:pt x="82" y="164"/>
                </a:cubicBezTo>
                <a:close/>
                <a:moveTo>
                  <a:pt x="82" y="8"/>
                </a:moveTo>
                <a:cubicBezTo>
                  <a:pt x="41" y="8"/>
                  <a:pt x="8" y="41"/>
                  <a:pt x="8" y="82"/>
                </a:cubicBezTo>
                <a:cubicBezTo>
                  <a:pt x="8" y="123"/>
                  <a:pt x="41" y="156"/>
                  <a:pt x="82" y="156"/>
                </a:cubicBezTo>
                <a:cubicBezTo>
                  <a:pt x="122" y="156"/>
                  <a:pt x="156" y="123"/>
                  <a:pt x="156" y="82"/>
                </a:cubicBezTo>
                <a:cubicBezTo>
                  <a:pt x="156" y="41"/>
                  <a:pt x="122" y="8"/>
                  <a:pt x="82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5" name="Rectangle 21">
            <a:extLst>
              <a:ext uri="{FF2B5EF4-FFF2-40B4-BE49-F238E27FC236}">
                <a16:creationId xmlns:a16="http://schemas.microsoft.com/office/drawing/2014/main" id="{A440C403-7FBA-40B3-ABFE-5072EEE5F3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2504" y="3322096"/>
            <a:ext cx="327310" cy="18354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6" name="Rectangle 22">
            <a:extLst>
              <a:ext uri="{FF2B5EF4-FFF2-40B4-BE49-F238E27FC236}">
                <a16:creationId xmlns:a16="http://schemas.microsoft.com/office/drawing/2014/main" id="{264D27D3-0BEF-432B-8C0A-8E111C5F40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5452" y="3166090"/>
            <a:ext cx="18354" cy="327310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9" name="Freeform 23">
            <a:extLst>
              <a:ext uri="{FF2B5EF4-FFF2-40B4-BE49-F238E27FC236}">
                <a16:creationId xmlns:a16="http://schemas.microsoft.com/office/drawing/2014/main" id="{3DA688DA-6FB8-47DF-90D2-098970C44681}"/>
              </a:ext>
            </a:extLst>
          </p:cNvPr>
          <p:cNvSpPr>
            <a:spLocks/>
          </p:cNvSpPr>
          <p:nvPr/>
        </p:nvSpPr>
        <p:spPr bwMode="auto">
          <a:xfrm>
            <a:off x="6309346" y="3572930"/>
            <a:ext cx="180480" cy="180480"/>
          </a:xfrm>
          <a:custGeom>
            <a:avLst/>
            <a:gdLst>
              <a:gd name="T0" fmla="*/ 51 w 59"/>
              <a:gd name="T1" fmla="*/ 59 h 59"/>
              <a:gd name="T2" fmla="*/ 0 w 59"/>
              <a:gd name="T3" fmla="*/ 7 h 59"/>
              <a:gd name="T4" fmla="*/ 9 w 59"/>
              <a:gd name="T5" fmla="*/ 0 h 59"/>
              <a:gd name="T6" fmla="*/ 59 w 59"/>
              <a:gd name="T7" fmla="*/ 51 h 59"/>
              <a:gd name="T8" fmla="*/ 51 w 59"/>
              <a:gd name="T9" fmla="*/ 59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" h="59">
                <a:moveTo>
                  <a:pt x="51" y="59"/>
                </a:moveTo>
                <a:lnTo>
                  <a:pt x="0" y="7"/>
                </a:lnTo>
                <a:lnTo>
                  <a:pt x="9" y="0"/>
                </a:lnTo>
                <a:lnTo>
                  <a:pt x="59" y="51"/>
                </a:lnTo>
                <a:lnTo>
                  <a:pt x="51" y="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0" name="Freeform 180">
            <a:extLst>
              <a:ext uri="{FF2B5EF4-FFF2-40B4-BE49-F238E27FC236}">
                <a16:creationId xmlns:a16="http://schemas.microsoft.com/office/drawing/2014/main" id="{CD038CFA-F1D2-46AE-8271-DD746EC5D408}"/>
              </a:ext>
            </a:extLst>
          </p:cNvPr>
          <p:cNvSpPr>
            <a:spLocks/>
          </p:cNvSpPr>
          <p:nvPr/>
        </p:nvSpPr>
        <p:spPr bwMode="auto">
          <a:xfrm>
            <a:off x="10159116" y="2929053"/>
            <a:ext cx="76514" cy="76514"/>
          </a:xfrm>
          <a:custGeom>
            <a:avLst/>
            <a:gdLst>
              <a:gd name="T0" fmla="*/ 0 w 19"/>
              <a:gd name="T1" fmla="*/ 9 h 19"/>
              <a:gd name="T2" fmla="*/ 10 w 19"/>
              <a:gd name="T3" fmla="*/ 19 h 19"/>
              <a:gd name="T4" fmla="*/ 14 w 19"/>
              <a:gd name="T5" fmla="*/ 5 h 19"/>
              <a:gd name="T6" fmla="*/ 0 w 19"/>
              <a:gd name="T7" fmla="*/ 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" h="19">
                <a:moveTo>
                  <a:pt x="0" y="9"/>
                </a:moveTo>
                <a:cubicBezTo>
                  <a:pt x="10" y="19"/>
                  <a:pt x="10" y="19"/>
                  <a:pt x="10" y="19"/>
                </a:cubicBezTo>
                <a:cubicBezTo>
                  <a:pt x="17" y="12"/>
                  <a:pt x="19" y="10"/>
                  <a:pt x="14" y="5"/>
                </a:cubicBezTo>
                <a:cubicBezTo>
                  <a:pt x="9" y="0"/>
                  <a:pt x="7" y="2"/>
                  <a:pt x="0" y="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1" name="Freeform 181">
            <a:extLst>
              <a:ext uri="{FF2B5EF4-FFF2-40B4-BE49-F238E27FC236}">
                <a16:creationId xmlns:a16="http://schemas.microsoft.com/office/drawing/2014/main" id="{07BCCEE6-8372-44D5-B5D3-2EB3525798C1}"/>
              </a:ext>
            </a:extLst>
          </p:cNvPr>
          <p:cNvSpPr>
            <a:spLocks noEditPoints="1"/>
          </p:cNvSpPr>
          <p:nvPr/>
        </p:nvSpPr>
        <p:spPr bwMode="auto">
          <a:xfrm>
            <a:off x="9738291" y="2952596"/>
            <a:ext cx="467911" cy="470853"/>
          </a:xfrm>
          <a:custGeom>
            <a:avLst/>
            <a:gdLst>
              <a:gd name="T0" fmla="*/ 0 w 159"/>
              <a:gd name="T1" fmla="*/ 160 h 160"/>
              <a:gd name="T2" fmla="*/ 15 w 159"/>
              <a:gd name="T3" fmla="*/ 126 h 160"/>
              <a:gd name="T4" fmla="*/ 140 w 159"/>
              <a:gd name="T5" fmla="*/ 0 h 160"/>
              <a:gd name="T6" fmla="*/ 159 w 159"/>
              <a:gd name="T7" fmla="*/ 21 h 160"/>
              <a:gd name="T8" fmla="*/ 33 w 159"/>
              <a:gd name="T9" fmla="*/ 148 h 160"/>
              <a:gd name="T10" fmla="*/ 0 w 159"/>
              <a:gd name="T11" fmla="*/ 160 h 160"/>
              <a:gd name="T12" fmla="*/ 22 w 159"/>
              <a:gd name="T13" fmla="*/ 133 h 160"/>
              <a:gd name="T14" fmla="*/ 16 w 159"/>
              <a:gd name="T15" fmla="*/ 145 h 160"/>
              <a:gd name="T16" fmla="*/ 29 w 159"/>
              <a:gd name="T17" fmla="*/ 140 h 160"/>
              <a:gd name="T18" fmla="*/ 147 w 159"/>
              <a:gd name="T19" fmla="*/ 21 h 160"/>
              <a:gd name="T20" fmla="*/ 140 w 159"/>
              <a:gd name="T21" fmla="*/ 13 h 160"/>
              <a:gd name="T22" fmla="*/ 22 w 159"/>
              <a:gd name="T23" fmla="*/ 133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59" h="160">
                <a:moveTo>
                  <a:pt x="0" y="160"/>
                </a:moveTo>
                <a:lnTo>
                  <a:pt x="15" y="126"/>
                </a:lnTo>
                <a:lnTo>
                  <a:pt x="140" y="0"/>
                </a:lnTo>
                <a:lnTo>
                  <a:pt x="159" y="21"/>
                </a:lnTo>
                <a:lnTo>
                  <a:pt x="33" y="148"/>
                </a:lnTo>
                <a:lnTo>
                  <a:pt x="0" y="160"/>
                </a:lnTo>
                <a:close/>
                <a:moveTo>
                  <a:pt x="22" y="133"/>
                </a:moveTo>
                <a:lnTo>
                  <a:pt x="16" y="145"/>
                </a:lnTo>
                <a:lnTo>
                  <a:pt x="29" y="140"/>
                </a:lnTo>
                <a:lnTo>
                  <a:pt x="147" y="21"/>
                </a:lnTo>
                <a:lnTo>
                  <a:pt x="140" y="13"/>
                </a:lnTo>
                <a:lnTo>
                  <a:pt x="22" y="13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2" name="Freeform 182">
            <a:extLst>
              <a:ext uri="{FF2B5EF4-FFF2-40B4-BE49-F238E27FC236}">
                <a16:creationId xmlns:a16="http://schemas.microsoft.com/office/drawing/2014/main" id="{8992D230-BFD4-4226-8B3D-BC9A4CC4BF9B}"/>
              </a:ext>
            </a:extLst>
          </p:cNvPr>
          <p:cNvSpPr>
            <a:spLocks/>
          </p:cNvSpPr>
          <p:nvPr/>
        </p:nvSpPr>
        <p:spPr bwMode="auto">
          <a:xfrm>
            <a:off x="9761834" y="3335163"/>
            <a:ext cx="67686" cy="67686"/>
          </a:xfrm>
          <a:custGeom>
            <a:avLst/>
            <a:gdLst>
              <a:gd name="T0" fmla="*/ 23 w 23"/>
              <a:gd name="T1" fmla="*/ 14 h 23"/>
              <a:gd name="T2" fmla="*/ 0 w 23"/>
              <a:gd name="T3" fmla="*/ 23 h 23"/>
              <a:gd name="T4" fmla="*/ 0 w 23"/>
              <a:gd name="T5" fmla="*/ 23 h 23"/>
              <a:gd name="T6" fmla="*/ 10 w 23"/>
              <a:gd name="T7" fmla="*/ 0 h 23"/>
              <a:gd name="T8" fmla="*/ 23 w 23"/>
              <a:gd name="T9" fmla="*/ 1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23">
                <a:moveTo>
                  <a:pt x="23" y="14"/>
                </a:moveTo>
                <a:lnTo>
                  <a:pt x="0" y="23"/>
                </a:lnTo>
                <a:lnTo>
                  <a:pt x="0" y="23"/>
                </a:lnTo>
                <a:lnTo>
                  <a:pt x="10" y="0"/>
                </a:lnTo>
                <a:lnTo>
                  <a:pt x="23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3" name="Freeform 183">
            <a:extLst>
              <a:ext uri="{FF2B5EF4-FFF2-40B4-BE49-F238E27FC236}">
                <a16:creationId xmlns:a16="http://schemas.microsoft.com/office/drawing/2014/main" id="{B8B685C4-50D6-4314-A3FE-313A4A7EF152}"/>
              </a:ext>
            </a:extLst>
          </p:cNvPr>
          <p:cNvSpPr>
            <a:spLocks/>
          </p:cNvSpPr>
          <p:nvPr/>
        </p:nvSpPr>
        <p:spPr bwMode="auto">
          <a:xfrm>
            <a:off x="9496979" y="3102681"/>
            <a:ext cx="562081" cy="562081"/>
          </a:xfrm>
          <a:custGeom>
            <a:avLst/>
            <a:gdLst>
              <a:gd name="T0" fmla="*/ 191 w 191"/>
              <a:gd name="T1" fmla="*/ 191 h 191"/>
              <a:gd name="T2" fmla="*/ 0 w 191"/>
              <a:gd name="T3" fmla="*/ 191 h 191"/>
              <a:gd name="T4" fmla="*/ 0 w 191"/>
              <a:gd name="T5" fmla="*/ 0 h 191"/>
              <a:gd name="T6" fmla="*/ 157 w 191"/>
              <a:gd name="T7" fmla="*/ 0 h 191"/>
              <a:gd name="T8" fmla="*/ 157 w 191"/>
              <a:gd name="T9" fmla="*/ 9 h 191"/>
              <a:gd name="T10" fmla="*/ 10 w 191"/>
              <a:gd name="T11" fmla="*/ 9 h 191"/>
              <a:gd name="T12" fmla="*/ 10 w 191"/>
              <a:gd name="T13" fmla="*/ 181 h 191"/>
              <a:gd name="T14" fmla="*/ 183 w 191"/>
              <a:gd name="T15" fmla="*/ 181 h 191"/>
              <a:gd name="T16" fmla="*/ 183 w 191"/>
              <a:gd name="T17" fmla="*/ 34 h 191"/>
              <a:gd name="T18" fmla="*/ 191 w 191"/>
              <a:gd name="T19" fmla="*/ 34 h 191"/>
              <a:gd name="T20" fmla="*/ 191 w 191"/>
              <a:gd name="T21" fmla="*/ 191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1" h="191">
                <a:moveTo>
                  <a:pt x="191" y="191"/>
                </a:moveTo>
                <a:lnTo>
                  <a:pt x="0" y="191"/>
                </a:lnTo>
                <a:lnTo>
                  <a:pt x="0" y="0"/>
                </a:lnTo>
                <a:lnTo>
                  <a:pt x="157" y="0"/>
                </a:lnTo>
                <a:lnTo>
                  <a:pt x="157" y="9"/>
                </a:lnTo>
                <a:lnTo>
                  <a:pt x="10" y="9"/>
                </a:lnTo>
                <a:lnTo>
                  <a:pt x="10" y="181"/>
                </a:lnTo>
                <a:lnTo>
                  <a:pt x="183" y="181"/>
                </a:lnTo>
                <a:lnTo>
                  <a:pt x="183" y="34"/>
                </a:lnTo>
                <a:lnTo>
                  <a:pt x="191" y="34"/>
                </a:lnTo>
                <a:lnTo>
                  <a:pt x="191" y="19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9520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毕业答辩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3F8B"/>
      </a:accent1>
      <a:accent2>
        <a:srgbClr val="FFC00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1">
      <a:majorFont>
        <a:latin typeface="Arial"/>
        <a:ea typeface="Microsoft YaHei"/>
        <a:cs typeface=""/>
      </a:majorFont>
      <a:minorFont>
        <a:latin typeface="Arial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marL="0" marR="0" indent="0" algn="ctr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i="0" u="none" strike="noStrike" kern="1200" cap="none" spc="0" normalizeH="0" baseline="0" noProof="0">
            <a:ln>
              <a:noFill/>
            </a:ln>
            <a:solidFill>
              <a:schemeClr val="tx1"/>
            </a:solidFill>
            <a:effectLst/>
            <a:uLnTx/>
            <a:uFillTx/>
            <a:latin typeface="Roboto Regular"/>
            <a:cs typeface="+mn-cs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1296</TotalTime>
  <Words>1363</Words>
  <Application>Microsoft Office PowerPoint</Application>
  <PresentationFormat>宽屏</PresentationFormat>
  <Paragraphs>255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Microsoft YaHei Light</vt:lpstr>
      <vt:lpstr>Roboto Regular</vt:lpstr>
      <vt:lpstr>等线</vt:lpstr>
      <vt:lpstr>思源黑体 CN Normal</vt:lpstr>
      <vt:lpstr>Microsoft YaHei</vt:lpstr>
      <vt:lpstr>Microsoft YaHei</vt:lpstr>
      <vt:lpstr>微软雅黑 Light</vt:lpstr>
      <vt:lpstr>Arial</vt:lpstr>
      <vt:lpstr>Bahnschrift SemiBold Condensed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周 洋</cp:lastModifiedBy>
  <cp:revision>65</cp:revision>
  <dcterms:created xsi:type="dcterms:W3CDTF">2022-03-01T10:30:45Z</dcterms:created>
  <dcterms:modified xsi:type="dcterms:W3CDTF">2022-09-28T04:53:09Z</dcterms:modified>
</cp:coreProperties>
</file>

<file path=docProps/thumbnail.jpeg>
</file>